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9" r:id="rId4"/>
    <p:sldId id="260" r:id="rId5"/>
    <p:sldId id="261" r:id="rId6"/>
    <p:sldId id="267" r:id="rId7"/>
    <p:sldId id="268" r:id="rId8"/>
    <p:sldId id="269" r:id="rId9"/>
    <p:sldId id="262" r:id="rId10"/>
    <p:sldId id="263" r:id="rId11"/>
    <p:sldId id="271" r:id="rId12"/>
    <p:sldId id="270" r:id="rId13"/>
    <p:sldId id="266" r:id="rId14"/>
    <p:sldId id="265" r:id="rId15"/>
    <p:sldId id="264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77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AD3A8"/>
    <a:srgbClr val="F7DAA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98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4.xml"/><Relationship Id="rId1" Type="http://schemas.openxmlformats.org/officeDocument/2006/relationships/slide" Target="../slides/slide15.xml"/><Relationship Id="rId5" Type="http://schemas.openxmlformats.org/officeDocument/2006/relationships/slide" Target="../slides/slide11.xml"/><Relationship Id="rId4" Type="http://schemas.openxmlformats.org/officeDocument/2006/relationships/slide" Target="../slides/slide12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6E1143-1EB1-4FED-BCA6-26DD27938B76}" type="doc">
      <dgm:prSet loTypeId="urn:microsoft.com/office/officeart/2005/8/layout/hProcess9" loCatId="process" qsTypeId="urn:microsoft.com/office/officeart/2005/8/quickstyle/simple1" qsCatId="simple" csTypeId="urn:microsoft.com/office/officeart/2005/8/colors/colorful2" csCatId="colorful" phldr="1"/>
      <dgm:spPr/>
    </dgm:pt>
    <dgm:pt modelId="{5114D0B0-8D98-4DFE-BE47-8E4AED843832}">
      <dgm:prSet phldrT="[Text]"/>
      <dgm:spPr/>
      <dgm:t>
        <a:bodyPr/>
        <a:lstStyle/>
        <a:p>
          <a:r>
            <a:rPr lang="en-ID" dirty="0" err="1">
              <a:solidFill>
                <a:schemeClr val="tx1"/>
              </a:solidFill>
            </a:rPr>
            <a:t>Eliminasi</a:t>
          </a:r>
          <a:r>
            <a:rPr lang="en-ID" dirty="0">
              <a:solidFill>
                <a:schemeClr val="tx1"/>
              </a:solidFill>
            </a:rPr>
            <a:t> TB</a:t>
          </a:r>
        </a:p>
      </dgm:t>
    </dgm:pt>
    <dgm:pt modelId="{63E80D64-661D-4F00-BB41-A5BC3FE07AAD}" type="parTrans" cxnId="{FE4BDC82-1E70-449E-A101-4FEAB4E3202A}">
      <dgm:prSet/>
      <dgm:spPr/>
      <dgm:t>
        <a:bodyPr/>
        <a:lstStyle/>
        <a:p>
          <a:endParaRPr lang="en-ID"/>
        </a:p>
      </dgm:t>
    </dgm:pt>
    <dgm:pt modelId="{964351FD-352B-4D58-ACCB-266ABB9E7095}" type="sibTrans" cxnId="{FE4BDC82-1E70-449E-A101-4FEAB4E3202A}">
      <dgm:prSet/>
      <dgm:spPr/>
      <dgm:t>
        <a:bodyPr/>
        <a:lstStyle/>
        <a:p>
          <a:endParaRPr lang="en-ID"/>
        </a:p>
      </dgm:t>
    </dgm:pt>
    <dgm:pt modelId="{D1C7F5FD-3071-4159-943A-D82CEC528823}">
      <dgm:prSet phldrT="[Text]"/>
      <dgm:spPr/>
      <dgm:t>
        <a:bodyPr/>
        <a:lstStyle/>
        <a:p>
          <a:r>
            <a:rPr lang="en-ID" dirty="0">
              <a:solidFill>
                <a:schemeClr val="tx1"/>
              </a:solidFill>
            </a:rPr>
            <a:t>End TB Strategy</a:t>
          </a:r>
        </a:p>
      </dgm:t>
    </dgm:pt>
    <dgm:pt modelId="{AF4C8D18-B643-48AF-901B-3AA9B9E3E46D}" type="parTrans" cxnId="{1202BF40-C314-479F-BD8D-4F14F56A76F9}">
      <dgm:prSet/>
      <dgm:spPr/>
      <dgm:t>
        <a:bodyPr/>
        <a:lstStyle/>
        <a:p>
          <a:endParaRPr lang="en-ID"/>
        </a:p>
      </dgm:t>
    </dgm:pt>
    <dgm:pt modelId="{99AADA54-3645-493F-95D2-22908E924320}" type="sibTrans" cxnId="{1202BF40-C314-479F-BD8D-4F14F56A76F9}">
      <dgm:prSet/>
      <dgm:spPr/>
      <dgm:t>
        <a:bodyPr/>
        <a:lstStyle/>
        <a:p>
          <a:endParaRPr lang="en-ID"/>
        </a:p>
      </dgm:t>
    </dgm:pt>
    <dgm:pt modelId="{73287B1C-E8FB-4B69-97E5-586C1CAB8FDB}">
      <dgm:prSet phldrT="[Text]"/>
      <dgm:spPr/>
      <dgm:t>
        <a:bodyPr/>
        <a:lstStyle/>
        <a:p>
          <a:r>
            <a:rPr lang="en-ID" dirty="0">
              <a:solidFill>
                <a:schemeClr val="tx1"/>
              </a:solidFill>
            </a:rPr>
            <a:t>Zero TB (2050)</a:t>
          </a:r>
        </a:p>
      </dgm:t>
    </dgm:pt>
    <dgm:pt modelId="{7713F48C-A3A0-418D-B298-6A1A39B61D81}" type="parTrans" cxnId="{93B51C8D-03F1-4538-926B-84CEC9B3EB41}">
      <dgm:prSet/>
      <dgm:spPr/>
      <dgm:t>
        <a:bodyPr/>
        <a:lstStyle/>
        <a:p>
          <a:endParaRPr lang="en-ID"/>
        </a:p>
      </dgm:t>
    </dgm:pt>
    <dgm:pt modelId="{81BD35ED-BB7C-41A2-89C7-328B92E38C3C}" type="sibTrans" cxnId="{93B51C8D-03F1-4538-926B-84CEC9B3EB41}">
      <dgm:prSet/>
      <dgm:spPr/>
      <dgm:t>
        <a:bodyPr/>
        <a:lstStyle/>
        <a:p>
          <a:endParaRPr lang="en-ID"/>
        </a:p>
      </dgm:t>
    </dgm:pt>
    <dgm:pt modelId="{16A23BDD-3508-46A6-9F3A-01507CE0FCD6}" type="pres">
      <dgm:prSet presAssocID="{D36E1143-1EB1-4FED-BCA6-26DD27938B76}" presName="CompostProcess" presStyleCnt="0">
        <dgm:presLayoutVars>
          <dgm:dir/>
          <dgm:resizeHandles val="exact"/>
        </dgm:presLayoutVars>
      </dgm:prSet>
      <dgm:spPr/>
    </dgm:pt>
    <dgm:pt modelId="{BECDD750-D225-4AD8-A77B-27C8C0D0623D}" type="pres">
      <dgm:prSet presAssocID="{D36E1143-1EB1-4FED-BCA6-26DD27938B76}" presName="arrow" presStyleLbl="bgShp" presStyleIdx="0" presStyleCnt="1"/>
      <dgm:spPr/>
    </dgm:pt>
    <dgm:pt modelId="{A236DAD4-0F93-4EE3-B41F-C1099DF01673}" type="pres">
      <dgm:prSet presAssocID="{D36E1143-1EB1-4FED-BCA6-26DD27938B76}" presName="linearProcess" presStyleCnt="0"/>
      <dgm:spPr/>
    </dgm:pt>
    <dgm:pt modelId="{4F759385-212F-45F3-9CDE-C96106A894FB}" type="pres">
      <dgm:prSet presAssocID="{5114D0B0-8D98-4DFE-BE47-8E4AED843832}" presName="textNode" presStyleLbl="node1" presStyleIdx="0" presStyleCnt="3">
        <dgm:presLayoutVars>
          <dgm:bulletEnabled val="1"/>
        </dgm:presLayoutVars>
      </dgm:prSet>
      <dgm:spPr/>
    </dgm:pt>
    <dgm:pt modelId="{E48CDE03-8722-4A7F-BDA5-52C295F5F112}" type="pres">
      <dgm:prSet presAssocID="{964351FD-352B-4D58-ACCB-266ABB9E7095}" presName="sibTrans" presStyleCnt="0"/>
      <dgm:spPr/>
    </dgm:pt>
    <dgm:pt modelId="{66D01630-3867-4B0F-A3D7-81E0D3921EFB}" type="pres">
      <dgm:prSet presAssocID="{D1C7F5FD-3071-4159-943A-D82CEC528823}" presName="textNode" presStyleLbl="node1" presStyleIdx="1" presStyleCnt="3">
        <dgm:presLayoutVars>
          <dgm:bulletEnabled val="1"/>
        </dgm:presLayoutVars>
      </dgm:prSet>
      <dgm:spPr/>
    </dgm:pt>
    <dgm:pt modelId="{2771E108-EABC-416A-A561-87EF44312ECE}" type="pres">
      <dgm:prSet presAssocID="{99AADA54-3645-493F-95D2-22908E924320}" presName="sibTrans" presStyleCnt="0"/>
      <dgm:spPr/>
    </dgm:pt>
    <dgm:pt modelId="{0E05C415-C6DB-46D7-8830-BEAF41043CB2}" type="pres">
      <dgm:prSet presAssocID="{73287B1C-E8FB-4B69-97E5-586C1CAB8FDB}" presName="textNode" presStyleLbl="node1" presStyleIdx="2" presStyleCnt="3" custLinFactNeighborX="-2064" custLinFactNeighborY="2092">
        <dgm:presLayoutVars>
          <dgm:bulletEnabled val="1"/>
        </dgm:presLayoutVars>
      </dgm:prSet>
      <dgm:spPr/>
    </dgm:pt>
  </dgm:ptLst>
  <dgm:cxnLst>
    <dgm:cxn modelId="{FC909615-444D-46E0-81BB-EB5930B2916E}" type="presOf" srcId="{5114D0B0-8D98-4DFE-BE47-8E4AED843832}" destId="{4F759385-212F-45F3-9CDE-C96106A894FB}" srcOrd="0" destOrd="0" presId="urn:microsoft.com/office/officeart/2005/8/layout/hProcess9"/>
    <dgm:cxn modelId="{1202BF40-C314-479F-BD8D-4F14F56A76F9}" srcId="{D36E1143-1EB1-4FED-BCA6-26DD27938B76}" destId="{D1C7F5FD-3071-4159-943A-D82CEC528823}" srcOrd="1" destOrd="0" parTransId="{AF4C8D18-B643-48AF-901B-3AA9B9E3E46D}" sibTransId="{99AADA54-3645-493F-95D2-22908E924320}"/>
    <dgm:cxn modelId="{34F32459-764D-4738-9B5C-E530D34453D0}" type="presOf" srcId="{73287B1C-E8FB-4B69-97E5-586C1CAB8FDB}" destId="{0E05C415-C6DB-46D7-8830-BEAF41043CB2}" srcOrd="0" destOrd="0" presId="urn:microsoft.com/office/officeart/2005/8/layout/hProcess9"/>
    <dgm:cxn modelId="{FE4BDC82-1E70-449E-A101-4FEAB4E3202A}" srcId="{D36E1143-1EB1-4FED-BCA6-26DD27938B76}" destId="{5114D0B0-8D98-4DFE-BE47-8E4AED843832}" srcOrd="0" destOrd="0" parTransId="{63E80D64-661D-4F00-BB41-A5BC3FE07AAD}" sibTransId="{964351FD-352B-4D58-ACCB-266ABB9E7095}"/>
    <dgm:cxn modelId="{93B51C8D-03F1-4538-926B-84CEC9B3EB41}" srcId="{D36E1143-1EB1-4FED-BCA6-26DD27938B76}" destId="{73287B1C-E8FB-4B69-97E5-586C1CAB8FDB}" srcOrd="2" destOrd="0" parTransId="{7713F48C-A3A0-418D-B298-6A1A39B61D81}" sibTransId="{81BD35ED-BB7C-41A2-89C7-328B92E38C3C}"/>
    <dgm:cxn modelId="{CA20B4B8-1F0B-44A9-9ACC-A12ED5879637}" type="presOf" srcId="{D36E1143-1EB1-4FED-BCA6-26DD27938B76}" destId="{16A23BDD-3508-46A6-9F3A-01507CE0FCD6}" srcOrd="0" destOrd="0" presId="urn:microsoft.com/office/officeart/2005/8/layout/hProcess9"/>
    <dgm:cxn modelId="{D9BDD6D5-D41A-4CEF-8416-E11103CC1018}" type="presOf" srcId="{D1C7F5FD-3071-4159-943A-D82CEC528823}" destId="{66D01630-3867-4B0F-A3D7-81E0D3921EFB}" srcOrd="0" destOrd="0" presId="urn:microsoft.com/office/officeart/2005/8/layout/hProcess9"/>
    <dgm:cxn modelId="{A9D91817-8DDE-4E5B-9732-3F127A966731}" type="presParOf" srcId="{16A23BDD-3508-46A6-9F3A-01507CE0FCD6}" destId="{BECDD750-D225-4AD8-A77B-27C8C0D0623D}" srcOrd="0" destOrd="0" presId="urn:microsoft.com/office/officeart/2005/8/layout/hProcess9"/>
    <dgm:cxn modelId="{7243AEE0-9BEC-4B0A-9448-DC8A616BAAAA}" type="presParOf" srcId="{16A23BDD-3508-46A6-9F3A-01507CE0FCD6}" destId="{A236DAD4-0F93-4EE3-B41F-C1099DF01673}" srcOrd="1" destOrd="0" presId="urn:microsoft.com/office/officeart/2005/8/layout/hProcess9"/>
    <dgm:cxn modelId="{A05C3AD7-4E91-4861-8097-6864FCB1853F}" type="presParOf" srcId="{A236DAD4-0F93-4EE3-B41F-C1099DF01673}" destId="{4F759385-212F-45F3-9CDE-C96106A894FB}" srcOrd="0" destOrd="0" presId="urn:microsoft.com/office/officeart/2005/8/layout/hProcess9"/>
    <dgm:cxn modelId="{5C34F73A-4E9F-4992-B248-7D64CAED1E41}" type="presParOf" srcId="{A236DAD4-0F93-4EE3-B41F-C1099DF01673}" destId="{E48CDE03-8722-4A7F-BDA5-52C295F5F112}" srcOrd="1" destOrd="0" presId="urn:microsoft.com/office/officeart/2005/8/layout/hProcess9"/>
    <dgm:cxn modelId="{FC88999C-59A4-4393-8BB1-5821E0D4FA11}" type="presParOf" srcId="{A236DAD4-0F93-4EE3-B41F-C1099DF01673}" destId="{66D01630-3867-4B0F-A3D7-81E0D3921EFB}" srcOrd="2" destOrd="0" presId="urn:microsoft.com/office/officeart/2005/8/layout/hProcess9"/>
    <dgm:cxn modelId="{426146B8-3273-4B72-BCD1-AFE662E8EF49}" type="presParOf" srcId="{A236DAD4-0F93-4EE3-B41F-C1099DF01673}" destId="{2771E108-EABC-416A-A561-87EF44312ECE}" srcOrd="3" destOrd="0" presId="urn:microsoft.com/office/officeart/2005/8/layout/hProcess9"/>
    <dgm:cxn modelId="{75264A5E-76FD-40EB-80F6-60067D7430E9}" type="presParOf" srcId="{A236DAD4-0F93-4EE3-B41F-C1099DF01673}" destId="{0E05C415-C6DB-46D7-8830-BEAF41043CB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B16D95-B48E-4D51-B1FB-F202758C10CA}" type="doc">
      <dgm:prSet loTypeId="urn:microsoft.com/office/officeart/2005/8/layout/pyramid2" loCatId="pyramid" qsTypeId="urn:microsoft.com/office/officeart/2005/8/quickstyle/3d2#1" qsCatId="3D" csTypeId="urn:microsoft.com/office/officeart/2005/8/colors/colorful2" csCatId="colorful" phldr="1"/>
      <dgm:spPr/>
    </dgm:pt>
    <dgm:pt modelId="{15DE8D62-6986-4199-A59E-0D4EABAF2685}">
      <dgm:prSet phldrT="[Text]"/>
      <dgm:spPr/>
      <dgm:t>
        <a:bodyPr/>
        <a:lstStyle/>
        <a:p>
          <a:r>
            <a:rPr lang="id-ID" dirty="0">
              <a:hlinkClick xmlns:r="http://schemas.openxmlformats.org/officeDocument/2006/relationships" r:id="rId1" action="ppaction://hlinksldjump"/>
            </a:rPr>
            <a:t>Lab Rujukan TB nasional</a:t>
          </a:r>
          <a:endParaRPr lang="id-ID" dirty="0"/>
        </a:p>
      </dgm:t>
    </dgm:pt>
    <dgm:pt modelId="{029B065D-B03C-4F15-B681-96A0C4ED6028}" type="parTrans" cxnId="{9C0B5CDE-B631-47B1-890C-933DAC64D385}">
      <dgm:prSet/>
      <dgm:spPr/>
      <dgm:t>
        <a:bodyPr/>
        <a:lstStyle/>
        <a:p>
          <a:endParaRPr lang="id-ID"/>
        </a:p>
      </dgm:t>
    </dgm:pt>
    <dgm:pt modelId="{E84F6968-DDA4-48B9-9939-93410D9FE919}" type="sibTrans" cxnId="{9C0B5CDE-B631-47B1-890C-933DAC64D385}">
      <dgm:prSet/>
      <dgm:spPr/>
      <dgm:t>
        <a:bodyPr/>
        <a:lstStyle/>
        <a:p>
          <a:endParaRPr lang="id-ID"/>
        </a:p>
      </dgm:t>
    </dgm:pt>
    <dgm:pt modelId="{AA5D3FBD-E871-476C-9655-D2FA980FFA25}">
      <dgm:prSet phldrT="[Text]"/>
      <dgm:spPr/>
      <dgm:t>
        <a:bodyPr/>
        <a:lstStyle/>
        <a:p>
          <a:r>
            <a:rPr lang="id-ID" dirty="0">
              <a:hlinkClick xmlns:r="http://schemas.openxmlformats.org/officeDocument/2006/relationships" r:id="rId2" action="ppaction://hlinksldjump"/>
            </a:rPr>
            <a:t>Lab Rujukan Provinsi (RUS 2)</a:t>
          </a:r>
          <a:endParaRPr lang="id-ID" dirty="0"/>
        </a:p>
      </dgm:t>
    </dgm:pt>
    <dgm:pt modelId="{AE4FC7E1-B3CD-4966-981C-B35CD230519C}" type="parTrans" cxnId="{2CBAE290-ED74-4EC3-9107-3B4621FE1CE9}">
      <dgm:prSet/>
      <dgm:spPr/>
      <dgm:t>
        <a:bodyPr/>
        <a:lstStyle/>
        <a:p>
          <a:endParaRPr lang="id-ID"/>
        </a:p>
      </dgm:t>
    </dgm:pt>
    <dgm:pt modelId="{04B9559D-9C77-4044-9061-3F87704A9ED9}" type="sibTrans" cxnId="{2CBAE290-ED74-4EC3-9107-3B4621FE1CE9}">
      <dgm:prSet/>
      <dgm:spPr/>
      <dgm:t>
        <a:bodyPr/>
        <a:lstStyle/>
        <a:p>
          <a:endParaRPr lang="id-ID"/>
        </a:p>
      </dgm:t>
    </dgm:pt>
    <dgm:pt modelId="{A98D6E06-0DC6-4503-A4F0-B384AFBC698B}">
      <dgm:prSet phldrT="[Text]"/>
      <dgm:spPr/>
      <dgm:t>
        <a:bodyPr/>
        <a:lstStyle/>
        <a:p>
          <a:r>
            <a:rPr lang="id-ID" dirty="0">
              <a:hlinkClick xmlns:r="http://schemas.openxmlformats.org/officeDocument/2006/relationships" r:id="rId3" action="ppaction://hlinksldjump"/>
            </a:rPr>
            <a:t>Lab Intermediate (RUS 1</a:t>
          </a:r>
          <a:r>
            <a:rPr lang="id-ID" dirty="0"/>
            <a:t>)</a:t>
          </a:r>
        </a:p>
      </dgm:t>
    </dgm:pt>
    <dgm:pt modelId="{68CA809F-E18F-4157-9BC4-2390A2A82654}" type="parTrans" cxnId="{7BF0571F-172F-4445-8E28-648762F4B217}">
      <dgm:prSet/>
      <dgm:spPr/>
      <dgm:t>
        <a:bodyPr/>
        <a:lstStyle/>
        <a:p>
          <a:endParaRPr lang="id-ID"/>
        </a:p>
      </dgm:t>
    </dgm:pt>
    <dgm:pt modelId="{415D7032-1DB6-41DD-B272-FB552E5F7358}" type="sibTrans" cxnId="{7BF0571F-172F-4445-8E28-648762F4B217}">
      <dgm:prSet/>
      <dgm:spPr/>
      <dgm:t>
        <a:bodyPr/>
        <a:lstStyle/>
        <a:p>
          <a:endParaRPr lang="id-ID"/>
        </a:p>
      </dgm:t>
    </dgm:pt>
    <dgm:pt modelId="{98E37CDD-808F-4744-867D-E61686C5E056}">
      <dgm:prSet phldrT="[Text]"/>
      <dgm:spPr/>
      <dgm:t>
        <a:bodyPr/>
        <a:lstStyle/>
        <a:p>
          <a:r>
            <a:rPr lang="id-ID" dirty="0">
              <a:hlinkClick xmlns:r="http://schemas.openxmlformats.org/officeDocument/2006/relationships" r:id="rId4" action="ppaction://hlinksldjump"/>
            </a:rPr>
            <a:t>Fasilitas Lab Mikroskopis (FLM)</a:t>
          </a:r>
          <a:endParaRPr lang="id-ID" dirty="0"/>
        </a:p>
      </dgm:t>
    </dgm:pt>
    <dgm:pt modelId="{2DC23A14-E3EB-45A9-A6F6-1AAD838EE98C}" type="parTrans" cxnId="{74F3786D-BAAC-4288-BA1F-F60466B10F86}">
      <dgm:prSet/>
      <dgm:spPr/>
      <dgm:t>
        <a:bodyPr/>
        <a:lstStyle/>
        <a:p>
          <a:endParaRPr lang="id-ID"/>
        </a:p>
      </dgm:t>
    </dgm:pt>
    <dgm:pt modelId="{47090745-10B1-4F07-9682-C37833AEAFE2}" type="sibTrans" cxnId="{74F3786D-BAAC-4288-BA1F-F60466B10F86}">
      <dgm:prSet/>
      <dgm:spPr/>
      <dgm:t>
        <a:bodyPr/>
        <a:lstStyle/>
        <a:p>
          <a:endParaRPr lang="id-ID"/>
        </a:p>
      </dgm:t>
    </dgm:pt>
    <dgm:pt modelId="{EA1024FB-0F97-4BAD-8EBE-8AD2BA74B926}">
      <dgm:prSet phldrT="[Text]"/>
      <dgm:spPr/>
      <dgm:t>
        <a:bodyPr/>
        <a:lstStyle/>
        <a:p>
          <a:r>
            <a:rPr lang="id-ID" dirty="0">
              <a:hlinkClick xmlns:r="http://schemas.openxmlformats.org/officeDocument/2006/relationships" r:id="rId5" action="ppaction://hlinksldjump"/>
            </a:rPr>
            <a:t>Fasilitas Lab Satelit (FLS</a:t>
          </a:r>
          <a:r>
            <a:rPr lang="id-ID" dirty="0"/>
            <a:t>)</a:t>
          </a:r>
        </a:p>
      </dgm:t>
    </dgm:pt>
    <dgm:pt modelId="{40BF4515-33F1-4BB2-BBFB-A5C6F9F58078}" type="parTrans" cxnId="{BD80AAB0-EEE4-477C-858A-12027585CD18}">
      <dgm:prSet/>
      <dgm:spPr/>
      <dgm:t>
        <a:bodyPr/>
        <a:lstStyle/>
        <a:p>
          <a:endParaRPr lang="id-ID"/>
        </a:p>
      </dgm:t>
    </dgm:pt>
    <dgm:pt modelId="{247B19D4-01ED-4A5F-904A-38CC5D9036DB}" type="sibTrans" cxnId="{BD80AAB0-EEE4-477C-858A-12027585CD18}">
      <dgm:prSet/>
      <dgm:spPr/>
      <dgm:t>
        <a:bodyPr/>
        <a:lstStyle/>
        <a:p>
          <a:endParaRPr lang="id-ID"/>
        </a:p>
      </dgm:t>
    </dgm:pt>
    <dgm:pt modelId="{3247836D-891F-41D8-9727-479E78652AD3}" type="pres">
      <dgm:prSet presAssocID="{23B16D95-B48E-4D51-B1FB-F202758C10CA}" presName="compositeShape" presStyleCnt="0">
        <dgm:presLayoutVars>
          <dgm:dir/>
          <dgm:resizeHandles/>
        </dgm:presLayoutVars>
      </dgm:prSet>
      <dgm:spPr/>
    </dgm:pt>
    <dgm:pt modelId="{0B1D6869-607D-45D1-9341-95DD09D32620}" type="pres">
      <dgm:prSet presAssocID="{23B16D95-B48E-4D51-B1FB-F202758C10CA}" presName="pyramid" presStyleLbl="node1" presStyleIdx="0" presStyleCnt="1" custLinFactNeighborX="-607" custLinFactNeighborY="-408"/>
      <dgm:spPr/>
    </dgm:pt>
    <dgm:pt modelId="{759D8563-44D7-4CD3-9D5A-4575D0A4C70C}" type="pres">
      <dgm:prSet presAssocID="{23B16D95-B48E-4D51-B1FB-F202758C10CA}" presName="theList" presStyleCnt="0"/>
      <dgm:spPr/>
    </dgm:pt>
    <dgm:pt modelId="{CF05EEA0-2E1D-46EB-8C36-4646234C6814}" type="pres">
      <dgm:prSet presAssocID="{15DE8D62-6986-4199-A59E-0D4EABAF2685}" presName="aNode" presStyleLbl="fgAcc1" presStyleIdx="0" presStyleCnt="5">
        <dgm:presLayoutVars>
          <dgm:bulletEnabled val="1"/>
        </dgm:presLayoutVars>
      </dgm:prSet>
      <dgm:spPr/>
    </dgm:pt>
    <dgm:pt modelId="{2CC85F00-E420-4FA3-973B-51D6059CD552}" type="pres">
      <dgm:prSet presAssocID="{15DE8D62-6986-4199-A59E-0D4EABAF2685}" presName="aSpace" presStyleCnt="0"/>
      <dgm:spPr/>
    </dgm:pt>
    <dgm:pt modelId="{BFE06F62-D7AB-4BC4-8796-F55367ECF066}" type="pres">
      <dgm:prSet presAssocID="{AA5D3FBD-E871-476C-9655-D2FA980FFA25}" presName="aNode" presStyleLbl="fgAcc1" presStyleIdx="1" presStyleCnt="5" custScaleX="104084">
        <dgm:presLayoutVars>
          <dgm:bulletEnabled val="1"/>
        </dgm:presLayoutVars>
      </dgm:prSet>
      <dgm:spPr/>
    </dgm:pt>
    <dgm:pt modelId="{BA2EEF3C-6378-4692-B846-23CCE9B78B6E}" type="pres">
      <dgm:prSet presAssocID="{AA5D3FBD-E871-476C-9655-D2FA980FFA25}" presName="aSpace" presStyleCnt="0"/>
      <dgm:spPr/>
    </dgm:pt>
    <dgm:pt modelId="{685F094A-9C1E-47F0-BA01-6A7574382645}" type="pres">
      <dgm:prSet presAssocID="{A98D6E06-0DC6-4503-A4F0-B384AFBC698B}" presName="aNode" presStyleLbl="fgAcc1" presStyleIdx="2" presStyleCnt="5">
        <dgm:presLayoutVars>
          <dgm:bulletEnabled val="1"/>
        </dgm:presLayoutVars>
      </dgm:prSet>
      <dgm:spPr/>
    </dgm:pt>
    <dgm:pt modelId="{033D92B9-AAD0-4462-AE4C-A8A1E4B403A4}" type="pres">
      <dgm:prSet presAssocID="{A98D6E06-0DC6-4503-A4F0-B384AFBC698B}" presName="aSpace" presStyleCnt="0"/>
      <dgm:spPr/>
    </dgm:pt>
    <dgm:pt modelId="{B48C93F9-6BF3-4F1E-9313-19B12F6F18F2}" type="pres">
      <dgm:prSet presAssocID="{98E37CDD-808F-4744-867D-E61686C5E056}" presName="aNode" presStyleLbl="fgAcc1" presStyleIdx="3" presStyleCnt="5" custLinFactNeighborX="-319" custLinFactNeighborY="22071">
        <dgm:presLayoutVars>
          <dgm:bulletEnabled val="1"/>
        </dgm:presLayoutVars>
      </dgm:prSet>
      <dgm:spPr/>
    </dgm:pt>
    <dgm:pt modelId="{FB235C59-9542-492E-82BA-14D001A1CB46}" type="pres">
      <dgm:prSet presAssocID="{98E37CDD-808F-4744-867D-E61686C5E056}" presName="aSpace" presStyleCnt="0"/>
      <dgm:spPr/>
    </dgm:pt>
    <dgm:pt modelId="{D16F41BD-676B-47D1-B20D-4D66472EA8BD}" type="pres">
      <dgm:prSet presAssocID="{EA1024FB-0F97-4BAD-8EBE-8AD2BA74B926}" presName="aNode" presStyleLbl="fgAcc1" presStyleIdx="4" presStyleCnt="5">
        <dgm:presLayoutVars>
          <dgm:bulletEnabled val="1"/>
        </dgm:presLayoutVars>
      </dgm:prSet>
      <dgm:spPr/>
    </dgm:pt>
    <dgm:pt modelId="{5FC5D424-A9EF-45FC-A21D-0CD22F12AA0E}" type="pres">
      <dgm:prSet presAssocID="{EA1024FB-0F97-4BAD-8EBE-8AD2BA74B926}" presName="aSpace" presStyleCnt="0"/>
      <dgm:spPr/>
    </dgm:pt>
  </dgm:ptLst>
  <dgm:cxnLst>
    <dgm:cxn modelId="{BA426E04-96DA-4464-90A4-8DD3B90A1B28}" type="presOf" srcId="{AA5D3FBD-E871-476C-9655-D2FA980FFA25}" destId="{BFE06F62-D7AB-4BC4-8796-F55367ECF066}" srcOrd="0" destOrd="0" presId="urn:microsoft.com/office/officeart/2005/8/layout/pyramid2"/>
    <dgm:cxn modelId="{38FDF308-FB76-407D-BB2C-E36705E7147D}" type="presOf" srcId="{98E37CDD-808F-4744-867D-E61686C5E056}" destId="{B48C93F9-6BF3-4F1E-9313-19B12F6F18F2}" srcOrd="0" destOrd="0" presId="urn:microsoft.com/office/officeart/2005/8/layout/pyramid2"/>
    <dgm:cxn modelId="{7BF0571F-172F-4445-8E28-648762F4B217}" srcId="{23B16D95-B48E-4D51-B1FB-F202758C10CA}" destId="{A98D6E06-0DC6-4503-A4F0-B384AFBC698B}" srcOrd="2" destOrd="0" parTransId="{68CA809F-E18F-4157-9BC4-2390A2A82654}" sibTransId="{415D7032-1DB6-41DD-B272-FB552E5F7358}"/>
    <dgm:cxn modelId="{74F3786D-BAAC-4288-BA1F-F60466B10F86}" srcId="{23B16D95-B48E-4D51-B1FB-F202758C10CA}" destId="{98E37CDD-808F-4744-867D-E61686C5E056}" srcOrd="3" destOrd="0" parTransId="{2DC23A14-E3EB-45A9-A6F6-1AAD838EE98C}" sibTransId="{47090745-10B1-4F07-9682-C37833AEAFE2}"/>
    <dgm:cxn modelId="{251D4F77-2B7F-4767-BBA6-163C86091332}" type="presOf" srcId="{23B16D95-B48E-4D51-B1FB-F202758C10CA}" destId="{3247836D-891F-41D8-9727-479E78652AD3}" srcOrd="0" destOrd="0" presId="urn:microsoft.com/office/officeart/2005/8/layout/pyramid2"/>
    <dgm:cxn modelId="{2CBAE290-ED74-4EC3-9107-3B4621FE1CE9}" srcId="{23B16D95-B48E-4D51-B1FB-F202758C10CA}" destId="{AA5D3FBD-E871-476C-9655-D2FA980FFA25}" srcOrd="1" destOrd="0" parTransId="{AE4FC7E1-B3CD-4966-981C-B35CD230519C}" sibTransId="{04B9559D-9C77-4044-9061-3F87704A9ED9}"/>
    <dgm:cxn modelId="{F7B860A6-A5C0-4A36-857E-5D43BDDE0CF4}" type="presOf" srcId="{EA1024FB-0F97-4BAD-8EBE-8AD2BA74B926}" destId="{D16F41BD-676B-47D1-B20D-4D66472EA8BD}" srcOrd="0" destOrd="0" presId="urn:microsoft.com/office/officeart/2005/8/layout/pyramid2"/>
    <dgm:cxn modelId="{65F99FAA-B873-4BE4-9156-B91170550127}" type="presOf" srcId="{A98D6E06-0DC6-4503-A4F0-B384AFBC698B}" destId="{685F094A-9C1E-47F0-BA01-6A7574382645}" srcOrd="0" destOrd="0" presId="urn:microsoft.com/office/officeart/2005/8/layout/pyramid2"/>
    <dgm:cxn modelId="{BD80AAB0-EEE4-477C-858A-12027585CD18}" srcId="{23B16D95-B48E-4D51-B1FB-F202758C10CA}" destId="{EA1024FB-0F97-4BAD-8EBE-8AD2BA74B926}" srcOrd="4" destOrd="0" parTransId="{40BF4515-33F1-4BB2-BBFB-A5C6F9F58078}" sibTransId="{247B19D4-01ED-4A5F-904A-38CC5D9036DB}"/>
    <dgm:cxn modelId="{6984F8C8-93AD-4550-BB21-9BB0DC0F41EC}" type="presOf" srcId="{15DE8D62-6986-4199-A59E-0D4EABAF2685}" destId="{CF05EEA0-2E1D-46EB-8C36-4646234C6814}" srcOrd="0" destOrd="0" presId="urn:microsoft.com/office/officeart/2005/8/layout/pyramid2"/>
    <dgm:cxn modelId="{9C0B5CDE-B631-47B1-890C-933DAC64D385}" srcId="{23B16D95-B48E-4D51-B1FB-F202758C10CA}" destId="{15DE8D62-6986-4199-A59E-0D4EABAF2685}" srcOrd="0" destOrd="0" parTransId="{029B065D-B03C-4F15-B681-96A0C4ED6028}" sibTransId="{E84F6968-DDA4-48B9-9939-93410D9FE919}"/>
    <dgm:cxn modelId="{2AECED0B-9799-4350-9B51-72C9F6117A4E}" type="presParOf" srcId="{3247836D-891F-41D8-9727-479E78652AD3}" destId="{0B1D6869-607D-45D1-9341-95DD09D32620}" srcOrd="0" destOrd="0" presId="urn:microsoft.com/office/officeart/2005/8/layout/pyramid2"/>
    <dgm:cxn modelId="{1EF3F964-6AD7-4214-A9A0-C2CAB2A997B0}" type="presParOf" srcId="{3247836D-891F-41D8-9727-479E78652AD3}" destId="{759D8563-44D7-4CD3-9D5A-4575D0A4C70C}" srcOrd="1" destOrd="0" presId="urn:microsoft.com/office/officeart/2005/8/layout/pyramid2"/>
    <dgm:cxn modelId="{B42A5AA3-69CC-415E-92C0-A2AE1C26A33B}" type="presParOf" srcId="{759D8563-44D7-4CD3-9D5A-4575D0A4C70C}" destId="{CF05EEA0-2E1D-46EB-8C36-4646234C6814}" srcOrd="0" destOrd="0" presId="urn:microsoft.com/office/officeart/2005/8/layout/pyramid2"/>
    <dgm:cxn modelId="{34D892DA-A760-4858-9F74-177064B1F4BA}" type="presParOf" srcId="{759D8563-44D7-4CD3-9D5A-4575D0A4C70C}" destId="{2CC85F00-E420-4FA3-973B-51D6059CD552}" srcOrd="1" destOrd="0" presId="urn:microsoft.com/office/officeart/2005/8/layout/pyramid2"/>
    <dgm:cxn modelId="{BCAB124D-4420-4569-85E8-D4AD8B5C7E9A}" type="presParOf" srcId="{759D8563-44D7-4CD3-9D5A-4575D0A4C70C}" destId="{BFE06F62-D7AB-4BC4-8796-F55367ECF066}" srcOrd="2" destOrd="0" presId="urn:microsoft.com/office/officeart/2005/8/layout/pyramid2"/>
    <dgm:cxn modelId="{20A36E7B-DB94-47D7-A68B-AD096230D3EC}" type="presParOf" srcId="{759D8563-44D7-4CD3-9D5A-4575D0A4C70C}" destId="{BA2EEF3C-6378-4692-B846-23CCE9B78B6E}" srcOrd="3" destOrd="0" presId="urn:microsoft.com/office/officeart/2005/8/layout/pyramid2"/>
    <dgm:cxn modelId="{0354B49A-ACA7-4E62-BCBE-52334C687FBE}" type="presParOf" srcId="{759D8563-44D7-4CD3-9D5A-4575D0A4C70C}" destId="{685F094A-9C1E-47F0-BA01-6A7574382645}" srcOrd="4" destOrd="0" presId="urn:microsoft.com/office/officeart/2005/8/layout/pyramid2"/>
    <dgm:cxn modelId="{7D715C86-182E-447A-9514-5FEBB4112D22}" type="presParOf" srcId="{759D8563-44D7-4CD3-9D5A-4575D0A4C70C}" destId="{033D92B9-AAD0-4462-AE4C-A8A1E4B403A4}" srcOrd="5" destOrd="0" presId="urn:microsoft.com/office/officeart/2005/8/layout/pyramid2"/>
    <dgm:cxn modelId="{F41A60D6-643A-4F8A-9203-22E0687B1180}" type="presParOf" srcId="{759D8563-44D7-4CD3-9D5A-4575D0A4C70C}" destId="{B48C93F9-6BF3-4F1E-9313-19B12F6F18F2}" srcOrd="6" destOrd="0" presId="urn:microsoft.com/office/officeart/2005/8/layout/pyramid2"/>
    <dgm:cxn modelId="{09ECF2D4-AA0D-4CAB-AE40-E90F65A766AE}" type="presParOf" srcId="{759D8563-44D7-4CD3-9D5A-4575D0A4C70C}" destId="{FB235C59-9542-492E-82BA-14D001A1CB46}" srcOrd="7" destOrd="0" presId="urn:microsoft.com/office/officeart/2005/8/layout/pyramid2"/>
    <dgm:cxn modelId="{8865FB33-0982-44A4-AE56-F929190EB894}" type="presParOf" srcId="{759D8563-44D7-4CD3-9D5A-4575D0A4C70C}" destId="{D16F41BD-676B-47D1-B20D-4D66472EA8BD}" srcOrd="8" destOrd="0" presId="urn:microsoft.com/office/officeart/2005/8/layout/pyramid2"/>
    <dgm:cxn modelId="{0AD228CF-7D3F-4759-B867-68F27717946F}" type="presParOf" srcId="{759D8563-44D7-4CD3-9D5A-4575D0A4C70C}" destId="{5FC5D424-A9EF-45FC-A21D-0CD22F12AA0E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71F6E8-5743-43E4-914B-147EFFF6F351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A1FA9B87-B90F-46B6-A3B9-08FEEEC773BB}">
      <dgm:prSet phldrT="[Text]"/>
      <dgm:spPr/>
      <dgm:t>
        <a:bodyPr/>
        <a:lstStyle/>
        <a:p>
          <a:r>
            <a:rPr lang="en-ID" dirty="0" err="1"/>
            <a:t>Ruang</a:t>
          </a:r>
          <a:r>
            <a:rPr lang="en-ID" dirty="0"/>
            <a:t> Terbuka </a:t>
          </a:r>
          <a:r>
            <a:rPr lang="en-ID" dirty="0">
              <a:sym typeface="Wingdings" panose="05000000000000000000" pitchFamily="2" charset="2"/>
            </a:rPr>
            <a:t> </a:t>
          </a:r>
          <a:r>
            <a:rPr lang="en-ID" dirty="0" err="1">
              <a:sym typeface="Wingdings" panose="05000000000000000000" pitchFamily="2" charset="2"/>
            </a:rPr>
            <a:t>Ventilasi</a:t>
          </a:r>
          <a:r>
            <a:rPr lang="en-ID" dirty="0">
              <a:sym typeface="Wingdings" panose="05000000000000000000" pitchFamily="2" charset="2"/>
            </a:rPr>
            <a:t> </a:t>
          </a:r>
          <a:r>
            <a:rPr lang="en-ID" dirty="0" err="1">
              <a:sym typeface="Wingdings" panose="05000000000000000000" pitchFamily="2" charset="2"/>
            </a:rPr>
            <a:t>langsung</a:t>
          </a:r>
          <a:endParaRPr lang="en-ID" dirty="0">
            <a:sym typeface="Wingdings" panose="05000000000000000000" pitchFamily="2" charset="2"/>
          </a:endParaRPr>
        </a:p>
        <a:p>
          <a:r>
            <a:rPr lang="en-ID" dirty="0" err="1">
              <a:sym typeface="Wingdings" panose="05000000000000000000" pitchFamily="2" charset="2"/>
            </a:rPr>
            <a:t>Ruang</a:t>
          </a:r>
          <a:r>
            <a:rPr lang="en-ID" dirty="0">
              <a:sym typeface="Wingdings" panose="05000000000000000000" pitchFamily="2" charset="2"/>
            </a:rPr>
            <a:t> </a:t>
          </a:r>
          <a:r>
            <a:rPr lang="en-ID" dirty="0" err="1">
              <a:sym typeface="Wingdings" panose="05000000000000000000" pitchFamily="2" charset="2"/>
            </a:rPr>
            <a:t>Tertutup</a:t>
          </a:r>
          <a:r>
            <a:rPr lang="en-ID" dirty="0">
              <a:sym typeface="Wingdings" panose="05000000000000000000" pitchFamily="2" charset="2"/>
            </a:rPr>
            <a:t>  </a:t>
          </a:r>
          <a:r>
            <a:rPr lang="en-ID" dirty="0" err="1">
              <a:sym typeface="Wingdings" panose="05000000000000000000" pitchFamily="2" charset="2"/>
            </a:rPr>
            <a:t>Ventilasi</a:t>
          </a:r>
          <a:r>
            <a:rPr lang="en-ID" dirty="0">
              <a:sym typeface="Wingdings" panose="05000000000000000000" pitchFamily="2" charset="2"/>
            </a:rPr>
            <a:t> </a:t>
          </a:r>
          <a:r>
            <a:rPr lang="en-ID" dirty="0" err="1">
              <a:sym typeface="Wingdings" panose="05000000000000000000" pitchFamily="2" charset="2"/>
            </a:rPr>
            <a:t>baik</a:t>
          </a:r>
          <a:endParaRPr lang="id-ID" dirty="0"/>
        </a:p>
      </dgm:t>
    </dgm:pt>
    <dgm:pt modelId="{BCD0B23B-42F0-43CD-A1CC-73FD70644186}" type="parTrans" cxnId="{035B1FDC-46CE-4B85-8571-0732C5FED6A5}">
      <dgm:prSet/>
      <dgm:spPr/>
      <dgm:t>
        <a:bodyPr/>
        <a:lstStyle/>
        <a:p>
          <a:endParaRPr lang="id-ID"/>
        </a:p>
      </dgm:t>
    </dgm:pt>
    <dgm:pt modelId="{6ED6AFB0-5CB9-418F-8820-CD553737069E}" type="sibTrans" cxnId="{035B1FDC-46CE-4B85-8571-0732C5FED6A5}">
      <dgm:prSet/>
      <dgm:spPr/>
      <dgm:t>
        <a:bodyPr/>
        <a:lstStyle/>
        <a:p>
          <a:endParaRPr lang="id-ID"/>
        </a:p>
      </dgm:t>
    </dgm:pt>
    <dgm:pt modelId="{A9C5C898-95F6-4EB1-8A7D-5E484C12DB36}">
      <dgm:prSet phldrT="[Text]"/>
      <dgm:spPr/>
      <dgm:t>
        <a:bodyPr/>
        <a:lstStyle/>
        <a:p>
          <a:r>
            <a:rPr lang="en-ID" dirty="0" err="1"/>
            <a:t>Jangan</a:t>
          </a:r>
          <a:r>
            <a:rPr lang="en-ID" dirty="0"/>
            <a:t> di </a:t>
          </a:r>
          <a:r>
            <a:rPr lang="en-ID" dirty="0" err="1"/>
            <a:t>laboratorium</a:t>
          </a:r>
          <a:r>
            <a:rPr lang="en-ID" dirty="0"/>
            <a:t>, </a:t>
          </a:r>
          <a:r>
            <a:rPr lang="en-ID" dirty="0" err="1"/>
            <a:t>kamar</a:t>
          </a:r>
          <a:r>
            <a:rPr lang="en-ID" dirty="0"/>
            <a:t> </a:t>
          </a:r>
          <a:r>
            <a:rPr lang="en-ID" dirty="0" err="1"/>
            <a:t>kecil</a:t>
          </a:r>
          <a:r>
            <a:rPr lang="en-ID" dirty="0"/>
            <a:t>/toilet/</a:t>
          </a:r>
          <a:r>
            <a:rPr lang="en-ID" dirty="0" err="1"/>
            <a:t>wc</a:t>
          </a:r>
          <a:r>
            <a:rPr lang="en-ID" dirty="0"/>
            <a:t>, </a:t>
          </a:r>
          <a:r>
            <a:rPr lang="en-ID" dirty="0" err="1"/>
            <a:t>ruang</a:t>
          </a:r>
          <a:r>
            <a:rPr lang="en-ID" dirty="0"/>
            <a:t> </a:t>
          </a:r>
          <a:r>
            <a:rPr lang="en-ID" dirty="0" err="1"/>
            <a:t>tunggu</a:t>
          </a:r>
          <a:r>
            <a:rPr lang="en-ID" dirty="0"/>
            <a:t>, </a:t>
          </a:r>
          <a:r>
            <a:rPr lang="en-ID" dirty="0" err="1"/>
            <a:t>ruang</a:t>
          </a:r>
          <a:r>
            <a:rPr lang="en-ID" dirty="0"/>
            <a:t> </a:t>
          </a:r>
          <a:r>
            <a:rPr lang="en-ID" dirty="0" err="1"/>
            <a:t>pendaftaran</a:t>
          </a:r>
          <a:r>
            <a:rPr lang="en-ID" dirty="0"/>
            <a:t>, </a:t>
          </a:r>
          <a:r>
            <a:rPr lang="en-ID" dirty="0" err="1"/>
            <a:t>tempat</a:t>
          </a:r>
          <a:r>
            <a:rPr lang="en-ID" dirty="0"/>
            <a:t> </a:t>
          </a:r>
          <a:r>
            <a:rPr lang="en-ID" dirty="0" err="1"/>
            <a:t>dengan</a:t>
          </a:r>
          <a:r>
            <a:rPr lang="en-ID" dirty="0"/>
            <a:t> </a:t>
          </a:r>
          <a:r>
            <a:rPr lang="en-ID" dirty="0" err="1"/>
            <a:t>ventilasi</a:t>
          </a:r>
          <a:r>
            <a:rPr lang="en-ID" dirty="0"/>
            <a:t> </a:t>
          </a:r>
          <a:r>
            <a:rPr lang="en-ID" dirty="0" err="1"/>
            <a:t>jelek</a:t>
          </a:r>
          <a:endParaRPr lang="id-ID" dirty="0"/>
        </a:p>
      </dgm:t>
    </dgm:pt>
    <dgm:pt modelId="{D1537B5C-1651-452F-9868-D620B406C4AA}" type="parTrans" cxnId="{AC3A1769-CE7A-49A2-81B0-2C3D635251F5}">
      <dgm:prSet/>
      <dgm:spPr/>
      <dgm:t>
        <a:bodyPr/>
        <a:lstStyle/>
        <a:p>
          <a:endParaRPr lang="id-ID"/>
        </a:p>
      </dgm:t>
    </dgm:pt>
    <dgm:pt modelId="{AA9BCB1D-16F6-4663-AD0E-F8513C5A3B7D}" type="sibTrans" cxnId="{AC3A1769-CE7A-49A2-81B0-2C3D635251F5}">
      <dgm:prSet/>
      <dgm:spPr/>
      <dgm:t>
        <a:bodyPr/>
        <a:lstStyle/>
        <a:p>
          <a:endParaRPr lang="id-ID"/>
        </a:p>
      </dgm:t>
    </dgm:pt>
    <dgm:pt modelId="{550FB5BE-409A-49F6-875D-E51F63E0669F}" type="pres">
      <dgm:prSet presAssocID="{EF71F6E8-5743-43E4-914B-147EFFF6F351}" presName="linearFlow" presStyleCnt="0">
        <dgm:presLayoutVars>
          <dgm:dir/>
          <dgm:resizeHandles val="exact"/>
        </dgm:presLayoutVars>
      </dgm:prSet>
      <dgm:spPr/>
    </dgm:pt>
    <dgm:pt modelId="{49C7CC77-C623-4880-B156-D25E0556B079}" type="pres">
      <dgm:prSet presAssocID="{A1FA9B87-B90F-46B6-A3B9-08FEEEC773BB}" presName="composite" presStyleCnt="0"/>
      <dgm:spPr/>
    </dgm:pt>
    <dgm:pt modelId="{39435ADB-035F-49B0-8F1B-FD791ACB84D0}" type="pres">
      <dgm:prSet presAssocID="{A1FA9B87-B90F-46B6-A3B9-08FEEEC773BB}" presName="imgShp" presStyleLbl="fgImgPlace1" presStyleIdx="0" presStyleCnt="2" custLinFactNeighborX="-54091" custLinFactNeighborY="-1330"/>
      <dgm:spPr>
        <a:blipFill rotWithShape="1">
          <a:blip xmlns:r="http://schemas.openxmlformats.org/officeDocument/2006/relationships" r:embed="rId1"/>
          <a:srcRect/>
          <a:stretch>
            <a:fillRect t="-19000" b="-19000"/>
          </a:stretch>
        </a:blipFill>
      </dgm:spPr>
    </dgm:pt>
    <dgm:pt modelId="{381B04A5-7639-4F95-8149-46D2905B243F}" type="pres">
      <dgm:prSet presAssocID="{A1FA9B87-B90F-46B6-A3B9-08FEEEC773BB}" presName="txShp" presStyleLbl="node1" presStyleIdx="0" presStyleCnt="2" custScaleX="131709" custLinFactNeighborX="4919">
        <dgm:presLayoutVars>
          <dgm:bulletEnabled val="1"/>
        </dgm:presLayoutVars>
      </dgm:prSet>
      <dgm:spPr/>
    </dgm:pt>
    <dgm:pt modelId="{5EA1C67F-85FE-45D9-889D-DCC7824FBBB7}" type="pres">
      <dgm:prSet presAssocID="{6ED6AFB0-5CB9-418F-8820-CD553737069E}" presName="spacing" presStyleCnt="0"/>
      <dgm:spPr/>
    </dgm:pt>
    <dgm:pt modelId="{48D9464D-6979-43D6-9660-757D12C2CE9D}" type="pres">
      <dgm:prSet presAssocID="{A9C5C898-95F6-4EB1-8A7D-5E484C12DB36}" presName="composite" presStyleCnt="0"/>
      <dgm:spPr/>
    </dgm:pt>
    <dgm:pt modelId="{B06752AD-542C-4426-B2B7-C15E92B1A87A}" type="pres">
      <dgm:prSet presAssocID="{A9C5C898-95F6-4EB1-8A7D-5E484C12DB36}" presName="imgShp" presStyleLbl="fgImgPlace1" presStyleIdx="1" presStyleCnt="2" custLinFactNeighborX="-38573" custLinFactNeighborY="-7538"/>
      <dgm:spPr>
        <a:blipFill rotWithShape="1">
          <a:blip xmlns:r="http://schemas.openxmlformats.org/officeDocument/2006/relationships" r:embed="rId2"/>
          <a:srcRect/>
          <a:stretch>
            <a:fillRect t="-13000" b="-13000"/>
          </a:stretch>
        </a:blipFill>
      </dgm:spPr>
    </dgm:pt>
    <dgm:pt modelId="{D944ACB4-9427-42EE-976A-2603D7F863D3}" type="pres">
      <dgm:prSet presAssocID="{A9C5C898-95F6-4EB1-8A7D-5E484C12DB36}" presName="txShp" presStyleLbl="node1" presStyleIdx="1" presStyleCnt="2" custScaleX="135548" custLinFactNeighborX="4319" custLinFactNeighborY="-2217">
        <dgm:presLayoutVars>
          <dgm:bulletEnabled val="1"/>
        </dgm:presLayoutVars>
      </dgm:prSet>
      <dgm:spPr/>
    </dgm:pt>
  </dgm:ptLst>
  <dgm:cxnLst>
    <dgm:cxn modelId="{212D6539-B600-4665-90B6-6FA9F93B7BD9}" type="presOf" srcId="{EF71F6E8-5743-43E4-914B-147EFFF6F351}" destId="{550FB5BE-409A-49F6-875D-E51F63E0669F}" srcOrd="0" destOrd="0" presId="urn:microsoft.com/office/officeart/2005/8/layout/vList3"/>
    <dgm:cxn modelId="{AC3A1769-CE7A-49A2-81B0-2C3D635251F5}" srcId="{EF71F6E8-5743-43E4-914B-147EFFF6F351}" destId="{A9C5C898-95F6-4EB1-8A7D-5E484C12DB36}" srcOrd="1" destOrd="0" parTransId="{D1537B5C-1651-452F-9868-D620B406C4AA}" sibTransId="{AA9BCB1D-16F6-4663-AD0E-F8513C5A3B7D}"/>
    <dgm:cxn modelId="{A1EBE98B-8A54-46E7-9046-2FB6528CD009}" type="presOf" srcId="{A9C5C898-95F6-4EB1-8A7D-5E484C12DB36}" destId="{D944ACB4-9427-42EE-976A-2603D7F863D3}" srcOrd="0" destOrd="0" presId="urn:microsoft.com/office/officeart/2005/8/layout/vList3"/>
    <dgm:cxn modelId="{035B1FDC-46CE-4B85-8571-0732C5FED6A5}" srcId="{EF71F6E8-5743-43E4-914B-147EFFF6F351}" destId="{A1FA9B87-B90F-46B6-A3B9-08FEEEC773BB}" srcOrd="0" destOrd="0" parTransId="{BCD0B23B-42F0-43CD-A1CC-73FD70644186}" sibTransId="{6ED6AFB0-5CB9-418F-8820-CD553737069E}"/>
    <dgm:cxn modelId="{7B8285F9-9D62-4080-B46A-15F357C04E76}" type="presOf" srcId="{A1FA9B87-B90F-46B6-A3B9-08FEEEC773BB}" destId="{381B04A5-7639-4F95-8149-46D2905B243F}" srcOrd="0" destOrd="0" presId="urn:microsoft.com/office/officeart/2005/8/layout/vList3"/>
    <dgm:cxn modelId="{25B831BB-D3ED-4A03-8B3B-BFE12438BE30}" type="presParOf" srcId="{550FB5BE-409A-49F6-875D-E51F63E0669F}" destId="{49C7CC77-C623-4880-B156-D25E0556B079}" srcOrd="0" destOrd="0" presId="urn:microsoft.com/office/officeart/2005/8/layout/vList3"/>
    <dgm:cxn modelId="{3D981071-4096-409C-AEDC-1AF881253061}" type="presParOf" srcId="{49C7CC77-C623-4880-B156-D25E0556B079}" destId="{39435ADB-035F-49B0-8F1B-FD791ACB84D0}" srcOrd="0" destOrd="0" presId="urn:microsoft.com/office/officeart/2005/8/layout/vList3"/>
    <dgm:cxn modelId="{CE0FBF31-5104-4148-9A6C-2265FA0C9E74}" type="presParOf" srcId="{49C7CC77-C623-4880-B156-D25E0556B079}" destId="{381B04A5-7639-4F95-8149-46D2905B243F}" srcOrd="1" destOrd="0" presId="urn:microsoft.com/office/officeart/2005/8/layout/vList3"/>
    <dgm:cxn modelId="{EA615ED7-43A7-4C7D-A7B0-7DBAD87FF8A3}" type="presParOf" srcId="{550FB5BE-409A-49F6-875D-E51F63E0669F}" destId="{5EA1C67F-85FE-45D9-889D-DCC7824FBBB7}" srcOrd="1" destOrd="0" presId="urn:microsoft.com/office/officeart/2005/8/layout/vList3"/>
    <dgm:cxn modelId="{5717C0D1-132B-4D3C-A32A-1F44E3EFEF81}" type="presParOf" srcId="{550FB5BE-409A-49F6-875D-E51F63E0669F}" destId="{48D9464D-6979-43D6-9660-757D12C2CE9D}" srcOrd="2" destOrd="0" presId="urn:microsoft.com/office/officeart/2005/8/layout/vList3"/>
    <dgm:cxn modelId="{ADE146CF-5250-4051-B2AA-816B62094185}" type="presParOf" srcId="{48D9464D-6979-43D6-9660-757D12C2CE9D}" destId="{B06752AD-542C-4426-B2B7-C15E92B1A87A}" srcOrd="0" destOrd="0" presId="urn:microsoft.com/office/officeart/2005/8/layout/vList3"/>
    <dgm:cxn modelId="{DD8FB74C-4332-4DF6-B9A6-E5BCDBBE7B4E}" type="presParOf" srcId="{48D9464D-6979-43D6-9660-757D12C2CE9D}" destId="{D944ACB4-9427-42EE-976A-2603D7F863D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55E80D-ABF8-47F3-BF76-CA7A8F2AAB17}" type="doc">
      <dgm:prSet loTypeId="urn:microsoft.com/office/officeart/2005/8/layout/radial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397F8F10-5E26-4034-B86F-826D75817C9B}">
      <dgm:prSet phldrT="[Text]" phldr="1"/>
      <dgm:spPr>
        <a:blipFill rotWithShape="0">
          <a:blip xmlns:r="http://schemas.openxmlformats.org/officeDocument/2006/relationships" r:embed="rId1"/>
          <a:srcRect/>
          <a:stretch>
            <a:fillRect t="-19000" b="-19000"/>
          </a:stretch>
        </a:blipFill>
      </dgm:spPr>
      <dgm:t>
        <a:bodyPr/>
        <a:lstStyle/>
        <a:p>
          <a:endParaRPr lang="id-ID" dirty="0"/>
        </a:p>
      </dgm:t>
    </dgm:pt>
    <dgm:pt modelId="{3B7EDF62-0E41-415A-9D9A-2D1AF0A65DE4}" type="parTrans" cxnId="{DFDC7CC3-258E-4B9C-AD7E-07D8F9A39C16}">
      <dgm:prSet/>
      <dgm:spPr/>
      <dgm:t>
        <a:bodyPr/>
        <a:lstStyle/>
        <a:p>
          <a:endParaRPr lang="id-ID"/>
        </a:p>
      </dgm:t>
    </dgm:pt>
    <dgm:pt modelId="{E05D22AD-5049-4A10-9F83-A982EF3EA593}" type="sibTrans" cxnId="{DFDC7CC3-258E-4B9C-AD7E-07D8F9A39C16}">
      <dgm:prSet/>
      <dgm:spPr/>
      <dgm:t>
        <a:bodyPr/>
        <a:lstStyle/>
        <a:p>
          <a:endParaRPr lang="id-ID"/>
        </a:p>
      </dgm:t>
    </dgm:pt>
    <dgm:pt modelId="{CE9A5F34-F15C-4ACC-9209-ADF2CACB43DE}">
      <dgm:prSet phldrT="[Text]"/>
      <dgm:spPr/>
      <dgm:t>
        <a:bodyPr/>
        <a:lstStyle/>
        <a:p>
          <a:r>
            <a:rPr lang="en-ID" dirty="0"/>
            <a:t>Lepas </a:t>
          </a:r>
          <a:r>
            <a:rPr lang="en-ID" dirty="0" err="1"/>
            <a:t>gigi</a:t>
          </a:r>
          <a:r>
            <a:rPr lang="en-ID" dirty="0"/>
            <a:t> </a:t>
          </a:r>
          <a:r>
            <a:rPr lang="en-ID" dirty="0" err="1"/>
            <a:t>palsu</a:t>
          </a:r>
          <a:r>
            <a:rPr lang="en-ID" dirty="0"/>
            <a:t> </a:t>
          </a:r>
          <a:r>
            <a:rPr lang="en-ID" dirty="0" err="1"/>
            <a:t>jika</a:t>
          </a:r>
          <a:r>
            <a:rPr lang="en-ID" dirty="0"/>
            <a:t> </a:t>
          </a:r>
          <a:r>
            <a:rPr lang="en-ID" dirty="0" err="1"/>
            <a:t>ada</a:t>
          </a:r>
          <a:endParaRPr lang="id-ID" dirty="0"/>
        </a:p>
      </dgm:t>
    </dgm:pt>
    <dgm:pt modelId="{3C0A6E15-73D7-4169-B3AB-799B116BDF1D}" type="parTrans" cxnId="{3BA64AF5-9C7B-4168-A8A3-90E2E662E7DC}">
      <dgm:prSet/>
      <dgm:spPr/>
      <dgm:t>
        <a:bodyPr/>
        <a:lstStyle/>
        <a:p>
          <a:endParaRPr lang="id-ID"/>
        </a:p>
      </dgm:t>
    </dgm:pt>
    <dgm:pt modelId="{5C889C7D-FAE0-4B75-8EE9-3039BEBEE84D}" type="sibTrans" cxnId="{3BA64AF5-9C7B-4168-A8A3-90E2E662E7DC}">
      <dgm:prSet/>
      <dgm:spPr/>
      <dgm:t>
        <a:bodyPr/>
        <a:lstStyle/>
        <a:p>
          <a:endParaRPr lang="id-ID"/>
        </a:p>
      </dgm:t>
    </dgm:pt>
    <dgm:pt modelId="{805811BB-10CD-4848-A27C-DCDA8F52D429}">
      <dgm:prSet phldrT="[Text]"/>
      <dgm:spPr/>
      <dgm:t>
        <a:bodyPr/>
        <a:lstStyle/>
        <a:p>
          <a:r>
            <a:rPr lang="en-ID" dirty="0" err="1"/>
            <a:t>Kumur</a:t>
          </a:r>
          <a:r>
            <a:rPr lang="en-ID" dirty="0"/>
            <a:t> </a:t>
          </a:r>
          <a:r>
            <a:rPr lang="en-ID" dirty="0" err="1"/>
            <a:t>dengan</a:t>
          </a:r>
          <a:r>
            <a:rPr lang="en-ID" dirty="0"/>
            <a:t> air </a:t>
          </a:r>
          <a:r>
            <a:rPr lang="en-ID" dirty="0" err="1"/>
            <a:t>bersih</a:t>
          </a:r>
          <a:endParaRPr lang="id-ID" dirty="0"/>
        </a:p>
      </dgm:t>
    </dgm:pt>
    <dgm:pt modelId="{13360A7E-C0FD-42BB-818E-8A59F525D158}" type="parTrans" cxnId="{C3984D9F-83ED-4AFE-8AD4-D4AEE7DE84FF}">
      <dgm:prSet/>
      <dgm:spPr/>
      <dgm:t>
        <a:bodyPr/>
        <a:lstStyle/>
        <a:p>
          <a:endParaRPr lang="id-ID"/>
        </a:p>
      </dgm:t>
    </dgm:pt>
    <dgm:pt modelId="{1B87633E-7930-4DA1-86B7-80D9088EA6BC}" type="sibTrans" cxnId="{C3984D9F-83ED-4AFE-8AD4-D4AEE7DE84FF}">
      <dgm:prSet/>
      <dgm:spPr/>
      <dgm:t>
        <a:bodyPr/>
        <a:lstStyle/>
        <a:p>
          <a:endParaRPr lang="id-ID"/>
        </a:p>
      </dgm:t>
    </dgm:pt>
    <dgm:pt modelId="{46BCEA96-BE13-42B5-91B0-48B6F73DCB36}">
      <dgm:prSet phldrT="[Text]"/>
      <dgm:spPr/>
      <dgm:t>
        <a:bodyPr/>
        <a:lstStyle/>
        <a:p>
          <a:r>
            <a:rPr lang="en-ID" dirty="0" err="1"/>
            <a:t>Tahan</a:t>
          </a:r>
          <a:r>
            <a:rPr lang="en-ID" dirty="0"/>
            <a:t> </a:t>
          </a:r>
          <a:r>
            <a:rPr lang="en-ID" dirty="0" err="1"/>
            <a:t>nafas</a:t>
          </a:r>
          <a:r>
            <a:rPr lang="en-ID" dirty="0"/>
            <a:t> </a:t>
          </a:r>
          <a:r>
            <a:rPr lang="en-ID" dirty="0" err="1"/>
            <a:t>beberapa</a:t>
          </a:r>
          <a:r>
            <a:rPr lang="en-ID" dirty="0"/>
            <a:t> </a:t>
          </a:r>
          <a:r>
            <a:rPr lang="en-ID" dirty="0" err="1"/>
            <a:t>detik</a:t>
          </a:r>
          <a:endParaRPr lang="id-ID" dirty="0"/>
        </a:p>
      </dgm:t>
    </dgm:pt>
    <dgm:pt modelId="{DF2D3933-C2AB-4D0F-9AD5-53EE81A4D37C}" type="parTrans" cxnId="{D5917304-0AED-47BC-BF5A-499B192714DE}">
      <dgm:prSet/>
      <dgm:spPr/>
      <dgm:t>
        <a:bodyPr/>
        <a:lstStyle/>
        <a:p>
          <a:endParaRPr lang="id-ID"/>
        </a:p>
      </dgm:t>
    </dgm:pt>
    <dgm:pt modelId="{7E247BC7-7D8F-446F-87C6-163A535A59BA}" type="sibTrans" cxnId="{D5917304-0AED-47BC-BF5A-499B192714DE}">
      <dgm:prSet/>
      <dgm:spPr/>
      <dgm:t>
        <a:bodyPr/>
        <a:lstStyle/>
        <a:p>
          <a:endParaRPr lang="id-ID"/>
        </a:p>
      </dgm:t>
    </dgm:pt>
    <dgm:pt modelId="{EE706D8C-DFD7-42CB-A972-F98D5455137B}">
      <dgm:prSet phldrT="[Text]"/>
      <dgm:spPr/>
      <dgm:t>
        <a:bodyPr/>
        <a:lstStyle/>
        <a:p>
          <a:r>
            <a:rPr lang="en-ID" dirty="0" err="1"/>
            <a:t>Dekatkan</a:t>
          </a:r>
          <a:r>
            <a:rPr lang="en-ID" dirty="0"/>
            <a:t> pot, </a:t>
          </a:r>
          <a:r>
            <a:rPr lang="en-ID" dirty="0" err="1"/>
            <a:t>Batukkan</a:t>
          </a:r>
          <a:r>
            <a:rPr lang="en-ID" dirty="0"/>
            <a:t> </a:t>
          </a:r>
          <a:r>
            <a:rPr lang="en-ID" dirty="0" err="1"/>
            <a:t>dengan</a:t>
          </a:r>
          <a:r>
            <a:rPr lang="en-ID" dirty="0"/>
            <a:t> </a:t>
          </a:r>
          <a:r>
            <a:rPr lang="en-ID" dirty="0" err="1"/>
            <a:t>keras</a:t>
          </a:r>
          <a:endParaRPr lang="id-ID" dirty="0"/>
        </a:p>
      </dgm:t>
    </dgm:pt>
    <dgm:pt modelId="{975AEAA9-CCFD-46E4-8C24-B7C62EA8C6EE}" type="parTrans" cxnId="{D044FB40-60CE-43EE-BD57-04838E42ACC6}">
      <dgm:prSet/>
      <dgm:spPr/>
      <dgm:t>
        <a:bodyPr/>
        <a:lstStyle/>
        <a:p>
          <a:endParaRPr lang="id-ID"/>
        </a:p>
      </dgm:t>
    </dgm:pt>
    <dgm:pt modelId="{B51B06DD-A3CD-474A-A857-B3A44EBADD14}" type="sibTrans" cxnId="{D044FB40-60CE-43EE-BD57-04838E42ACC6}">
      <dgm:prSet/>
      <dgm:spPr/>
      <dgm:t>
        <a:bodyPr/>
        <a:lstStyle/>
        <a:p>
          <a:endParaRPr lang="id-ID"/>
        </a:p>
      </dgm:t>
    </dgm:pt>
    <dgm:pt modelId="{935ED1E7-0A55-4F53-AAB2-D56B09BFEB18}">
      <dgm:prSet phldrT="[Text]"/>
      <dgm:spPr/>
      <dgm:t>
        <a:bodyPr/>
        <a:lstStyle/>
        <a:p>
          <a:r>
            <a:rPr lang="en-ID" dirty="0" err="1"/>
            <a:t>Tutup</a:t>
          </a:r>
          <a:r>
            <a:rPr lang="en-ID" dirty="0"/>
            <a:t> pot, </a:t>
          </a:r>
          <a:r>
            <a:rPr lang="en-ID" dirty="0" err="1"/>
            <a:t>bersihkan</a:t>
          </a:r>
          <a:r>
            <a:rPr lang="en-ID" dirty="0"/>
            <a:t> </a:t>
          </a:r>
          <a:r>
            <a:rPr lang="en-ID" dirty="0" err="1"/>
            <a:t>mulut</a:t>
          </a:r>
          <a:r>
            <a:rPr lang="en-ID" dirty="0"/>
            <a:t> dan </a:t>
          </a:r>
          <a:r>
            <a:rPr lang="en-ID" dirty="0" err="1"/>
            <a:t>cuci</a:t>
          </a:r>
          <a:r>
            <a:rPr lang="en-ID" dirty="0"/>
            <a:t> </a:t>
          </a:r>
          <a:r>
            <a:rPr lang="en-ID" dirty="0" err="1"/>
            <a:t>tangan</a:t>
          </a:r>
          <a:endParaRPr lang="id-ID" dirty="0"/>
        </a:p>
      </dgm:t>
    </dgm:pt>
    <dgm:pt modelId="{609CEC4D-9140-4650-986F-810ACB7BA471}" type="parTrans" cxnId="{E2675B3F-3075-4C53-8170-562D9D6961D5}">
      <dgm:prSet/>
      <dgm:spPr/>
      <dgm:t>
        <a:bodyPr/>
        <a:lstStyle/>
        <a:p>
          <a:endParaRPr lang="id-ID"/>
        </a:p>
      </dgm:t>
    </dgm:pt>
    <dgm:pt modelId="{1C125520-54DB-4D80-B6D2-1308C22635BD}" type="sibTrans" cxnId="{E2675B3F-3075-4C53-8170-562D9D6961D5}">
      <dgm:prSet/>
      <dgm:spPr/>
      <dgm:t>
        <a:bodyPr/>
        <a:lstStyle/>
        <a:p>
          <a:endParaRPr lang="id-ID"/>
        </a:p>
      </dgm:t>
    </dgm:pt>
    <dgm:pt modelId="{8AE5CC05-41DC-4C64-8DF0-271A23C5F981}">
      <dgm:prSet phldrT="[Text]"/>
      <dgm:spPr/>
      <dgm:t>
        <a:bodyPr/>
        <a:lstStyle/>
        <a:p>
          <a:r>
            <a:rPr lang="en-ID" dirty="0"/>
            <a:t>Tarik </a:t>
          </a:r>
          <a:r>
            <a:rPr lang="en-ID" dirty="0" err="1"/>
            <a:t>nafas</a:t>
          </a:r>
          <a:r>
            <a:rPr lang="en-ID" dirty="0"/>
            <a:t> 2–3 kali</a:t>
          </a:r>
          <a:endParaRPr lang="id-ID" dirty="0"/>
        </a:p>
      </dgm:t>
    </dgm:pt>
    <dgm:pt modelId="{79BE1001-61AB-4281-9A3F-DE7D8A93A538}" type="sibTrans" cxnId="{D5B3DD52-42D3-49D4-98BA-E689A071AFD4}">
      <dgm:prSet/>
      <dgm:spPr/>
      <dgm:t>
        <a:bodyPr/>
        <a:lstStyle/>
        <a:p>
          <a:endParaRPr lang="id-ID"/>
        </a:p>
      </dgm:t>
    </dgm:pt>
    <dgm:pt modelId="{7C844CEC-E5B6-479A-8D5E-1835103D4ACB}" type="parTrans" cxnId="{D5B3DD52-42D3-49D4-98BA-E689A071AFD4}">
      <dgm:prSet/>
      <dgm:spPr/>
      <dgm:t>
        <a:bodyPr/>
        <a:lstStyle/>
        <a:p>
          <a:endParaRPr lang="id-ID"/>
        </a:p>
      </dgm:t>
    </dgm:pt>
    <dgm:pt modelId="{A866774F-AA79-4CE6-A021-C71BA67D9CC6}" type="pres">
      <dgm:prSet presAssocID="{3755E80D-ABF8-47F3-BF76-CA7A8F2AAB1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63585AC-2DD5-410F-A442-5B04966579E7}" type="pres">
      <dgm:prSet presAssocID="{397F8F10-5E26-4034-B86F-826D75817C9B}" presName="centerShape" presStyleLbl="node0" presStyleIdx="0" presStyleCnt="1"/>
      <dgm:spPr/>
    </dgm:pt>
    <dgm:pt modelId="{97F2C7FA-71DA-4394-BF5D-CC9631739971}" type="pres">
      <dgm:prSet presAssocID="{3C0A6E15-73D7-4169-B3AB-799B116BDF1D}" presName="Name9" presStyleLbl="parChTrans1D2" presStyleIdx="0" presStyleCnt="6"/>
      <dgm:spPr/>
    </dgm:pt>
    <dgm:pt modelId="{ECC62B96-C1EE-42E1-AA5A-A7DF575600A5}" type="pres">
      <dgm:prSet presAssocID="{3C0A6E15-73D7-4169-B3AB-799B116BDF1D}" presName="connTx" presStyleLbl="parChTrans1D2" presStyleIdx="0" presStyleCnt="6"/>
      <dgm:spPr/>
    </dgm:pt>
    <dgm:pt modelId="{3937F441-75F0-4ACC-A5F8-6B13AA15FC41}" type="pres">
      <dgm:prSet presAssocID="{CE9A5F34-F15C-4ACC-9209-ADF2CACB43DE}" presName="node" presStyleLbl="node1" presStyleIdx="0" presStyleCnt="6">
        <dgm:presLayoutVars>
          <dgm:bulletEnabled val="1"/>
        </dgm:presLayoutVars>
      </dgm:prSet>
      <dgm:spPr/>
    </dgm:pt>
    <dgm:pt modelId="{2FE28F59-D288-47EA-87C9-C85976AA607C}" type="pres">
      <dgm:prSet presAssocID="{13360A7E-C0FD-42BB-818E-8A59F525D158}" presName="Name9" presStyleLbl="parChTrans1D2" presStyleIdx="1" presStyleCnt="6"/>
      <dgm:spPr/>
    </dgm:pt>
    <dgm:pt modelId="{D7FBF27F-904A-4B33-A3D9-387049125421}" type="pres">
      <dgm:prSet presAssocID="{13360A7E-C0FD-42BB-818E-8A59F525D158}" presName="connTx" presStyleLbl="parChTrans1D2" presStyleIdx="1" presStyleCnt="6"/>
      <dgm:spPr/>
    </dgm:pt>
    <dgm:pt modelId="{6A35CF14-9379-492A-A257-BBB35814117B}" type="pres">
      <dgm:prSet presAssocID="{805811BB-10CD-4848-A27C-DCDA8F52D429}" presName="node" presStyleLbl="node1" presStyleIdx="1" presStyleCnt="6">
        <dgm:presLayoutVars>
          <dgm:bulletEnabled val="1"/>
        </dgm:presLayoutVars>
      </dgm:prSet>
      <dgm:spPr/>
    </dgm:pt>
    <dgm:pt modelId="{BBF08638-7575-40F1-ACCF-E907C493C241}" type="pres">
      <dgm:prSet presAssocID="{7C844CEC-E5B6-479A-8D5E-1835103D4ACB}" presName="Name9" presStyleLbl="parChTrans1D2" presStyleIdx="2" presStyleCnt="6"/>
      <dgm:spPr/>
    </dgm:pt>
    <dgm:pt modelId="{71513AF9-AB01-4CFD-BAD7-292F8E40F2B7}" type="pres">
      <dgm:prSet presAssocID="{7C844CEC-E5B6-479A-8D5E-1835103D4ACB}" presName="connTx" presStyleLbl="parChTrans1D2" presStyleIdx="2" presStyleCnt="6"/>
      <dgm:spPr/>
    </dgm:pt>
    <dgm:pt modelId="{7FC172DA-4E87-4669-B9A8-9A1562BAF11D}" type="pres">
      <dgm:prSet presAssocID="{8AE5CC05-41DC-4C64-8DF0-271A23C5F981}" presName="node" presStyleLbl="node1" presStyleIdx="2" presStyleCnt="6">
        <dgm:presLayoutVars>
          <dgm:bulletEnabled val="1"/>
        </dgm:presLayoutVars>
      </dgm:prSet>
      <dgm:spPr/>
    </dgm:pt>
    <dgm:pt modelId="{4AF73C7B-D1C5-451A-9404-E13F494D56A6}" type="pres">
      <dgm:prSet presAssocID="{DF2D3933-C2AB-4D0F-9AD5-53EE81A4D37C}" presName="Name9" presStyleLbl="parChTrans1D2" presStyleIdx="3" presStyleCnt="6"/>
      <dgm:spPr/>
    </dgm:pt>
    <dgm:pt modelId="{7E4B393B-4088-40A6-AF70-7F974E75B3F8}" type="pres">
      <dgm:prSet presAssocID="{DF2D3933-C2AB-4D0F-9AD5-53EE81A4D37C}" presName="connTx" presStyleLbl="parChTrans1D2" presStyleIdx="3" presStyleCnt="6"/>
      <dgm:spPr/>
    </dgm:pt>
    <dgm:pt modelId="{C10C93A8-A136-43C1-BEAB-447608D2E71E}" type="pres">
      <dgm:prSet presAssocID="{46BCEA96-BE13-42B5-91B0-48B6F73DCB36}" presName="node" presStyleLbl="node1" presStyleIdx="3" presStyleCnt="6">
        <dgm:presLayoutVars>
          <dgm:bulletEnabled val="1"/>
        </dgm:presLayoutVars>
      </dgm:prSet>
      <dgm:spPr/>
    </dgm:pt>
    <dgm:pt modelId="{B2D342CE-AE2E-492B-83F3-4D6902ABBD96}" type="pres">
      <dgm:prSet presAssocID="{975AEAA9-CCFD-46E4-8C24-B7C62EA8C6EE}" presName="Name9" presStyleLbl="parChTrans1D2" presStyleIdx="4" presStyleCnt="6"/>
      <dgm:spPr/>
    </dgm:pt>
    <dgm:pt modelId="{C5C306FB-FFB6-49EA-86BC-329ECB9042D4}" type="pres">
      <dgm:prSet presAssocID="{975AEAA9-CCFD-46E4-8C24-B7C62EA8C6EE}" presName="connTx" presStyleLbl="parChTrans1D2" presStyleIdx="4" presStyleCnt="6"/>
      <dgm:spPr/>
    </dgm:pt>
    <dgm:pt modelId="{9657BB21-D448-42CA-9BA9-27B1EA94D1A5}" type="pres">
      <dgm:prSet presAssocID="{EE706D8C-DFD7-42CB-A972-F98D5455137B}" presName="node" presStyleLbl="node1" presStyleIdx="4" presStyleCnt="6">
        <dgm:presLayoutVars>
          <dgm:bulletEnabled val="1"/>
        </dgm:presLayoutVars>
      </dgm:prSet>
      <dgm:spPr/>
    </dgm:pt>
    <dgm:pt modelId="{F015ACAF-4368-4B5B-B4ED-192DB2C4F3A5}" type="pres">
      <dgm:prSet presAssocID="{609CEC4D-9140-4650-986F-810ACB7BA471}" presName="Name9" presStyleLbl="parChTrans1D2" presStyleIdx="5" presStyleCnt="6"/>
      <dgm:spPr/>
    </dgm:pt>
    <dgm:pt modelId="{0482017A-E25C-44F3-B6A7-52685803716A}" type="pres">
      <dgm:prSet presAssocID="{609CEC4D-9140-4650-986F-810ACB7BA471}" presName="connTx" presStyleLbl="parChTrans1D2" presStyleIdx="5" presStyleCnt="6"/>
      <dgm:spPr/>
    </dgm:pt>
    <dgm:pt modelId="{17CAC28E-C1D4-40A1-88BF-65CA4244F3BB}" type="pres">
      <dgm:prSet presAssocID="{935ED1E7-0A55-4F53-AAB2-D56B09BFEB18}" presName="node" presStyleLbl="node1" presStyleIdx="5" presStyleCnt="6">
        <dgm:presLayoutVars>
          <dgm:bulletEnabled val="1"/>
        </dgm:presLayoutVars>
      </dgm:prSet>
      <dgm:spPr/>
    </dgm:pt>
  </dgm:ptLst>
  <dgm:cxnLst>
    <dgm:cxn modelId="{D5917304-0AED-47BC-BF5A-499B192714DE}" srcId="{397F8F10-5E26-4034-B86F-826D75817C9B}" destId="{46BCEA96-BE13-42B5-91B0-48B6F73DCB36}" srcOrd="3" destOrd="0" parTransId="{DF2D3933-C2AB-4D0F-9AD5-53EE81A4D37C}" sibTransId="{7E247BC7-7D8F-446F-87C6-163A535A59BA}"/>
    <dgm:cxn modelId="{C35B5E15-45DE-4A9C-B3D4-2A881AD3565D}" type="presOf" srcId="{3C0A6E15-73D7-4169-B3AB-799B116BDF1D}" destId="{ECC62B96-C1EE-42E1-AA5A-A7DF575600A5}" srcOrd="1" destOrd="0" presId="urn:microsoft.com/office/officeart/2005/8/layout/radial1"/>
    <dgm:cxn modelId="{99EF8E2D-0254-44A6-8F8C-A3B53486B732}" type="presOf" srcId="{7C844CEC-E5B6-479A-8D5E-1835103D4ACB}" destId="{71513AF9-AB01-4CFD-BAD7-292F8E40F2B7}" srcOrd="1" destOrd="0" presId="urn:microsoft.com/office/officeart/2005/8/layout/radial1"/>
    <dgm:cxn modelId="{59DF5E35-E16D-48C6-B078-56E04E28E76C}" type="presOf" srcId="{975AEAA9-CCFD-46E4-8C24-B7C62EA8C6EE}" destId="{B2D342CE-AE2E-492B-83F3-4D6902ABBD96}" srcOrd="0" destOrd="0" presId="urn:microsoft.com/office/officeart/2005/8/layout/radial1"/>
    <dgm:cxn modelId="{B57E903D-DECC-4F4F-B52E-0F4E48DAB818}" type="presOf" srcId="{975AEAA9-CCFD-46E4-8C24-B7C62EA8C6EE}" destId="{C5C306FB-FFB6-49EA-86BC-329ECB9042D4}" srcOrd="1" destOrd="0" presId="urn:microsoft.com/office/officeart/2005/8/layout/radial1"/>
    <dgm:cxn modelId="{A5ABC53E-EA6C-4B01-99FD-10346E1A01DA}" type="presOf" srcId="{13360A7E-C0FD-42BB-818E-8A59F525D158}" destId="{2FE28F59-D288-47EA-87C9-C85976AA607C}" srcOrd="0" destOrd="0" presId="urn:microsoft.com/office/officeart/2005/8/layout/radial1"/>
    <dgm:cxn modelId="{E2675B3F-3075-4C53-8170-562D9D6961D5}" srcId="{397F8F10-5E26-4034-B86F-826D75817C9B}" destId="{935ED1E7-0A55-4F53-AAB2-D56B09BFEB18}" srcOrd="5" destOrd="0" parTransId="{609CEC4D-9140-4650-986F-810ACB7BA471}" sibTransId="{1C125520-54DB-4D80-B6D2-1308C22635BD}"/>
    <dgm:cxn modelId="{D044FB40-60CE-43EE-BD57-04838E42ACC6}" srcId="{397F8F10-5E26-4034-B86F-826D75817C9B}" destId="{EE706D8C-DFD7-42CB-A972-F98D5455137B}" srcOrd="4" destOrd="0" parTransId="{975AEAA9-CCFD-46E4-8C24-B7C62EA8C6EE}" sibTransId="{B51B06DD-A3CD-474A-A857-B3A44EBADD14}"/>
    <dgm:cxn modelId="{B45E4C5E-7998-46D1-A721-F26058513C6E}" type="presOf" srcId="{DF2D3933-C2AB-4D0F-9AD5-53EE81A4D37C}" destId="{7E4B393B-4088-40A6-AF70-7F974E75B3F8}" srcOrd="1" destOrd="0" presId="urn:microsoft.com/office/officeart/2005/8/layout/radial1"/>
    <dgm:cxn modelId="{C89BB942-5E02-456C-87B0-E175AF38505C}" type="presOf" srcId="{CE9A5F34-F15C-4ACC-9209-ADF2CACB43DE}" destId="{3937F441-75F0-4ACC-A5F8-6B13AA15FC41}" srcOrd="0" destOrd="0" presId="urn:microsoft.com/office/officeart/2005/8/layout/radial1"/>
    <dgm:cxn modelId="{D12A9E66-F637-4776-8421-3B137E7F69C2}" type="presOf" srcId="{EE706D8C-DFD7-42CB-A972-F98D5455137B}" destId="{9657BB21-D448-42CA-9BA9-27B1EA94D1A5}" srcOrd="0" destOrd="0" presId="urn:microsoft.com/office/officeart/2005/8/layout/radial1"/>
    <dgm:cxn modelId="{51568267-63B7-4A25-852E-86BBFA091C2C}" type="presOf" srcId="{609CEC4D-9140-4650-986F-810ACB7BA471}" destId="{0482017A-E25C-44F3-B6A7-52685803716A}" srcOrd="1" destOrd="0" presId="urn:microsoft.com/office/officeart/2005/8/layout/radial1"/>
    <dgm:cxn modelId="{DEBA5769-B200-4998-97FB-7A746684AE79}" type="presOf" srcId="{46BCEA96-BE13-42B5-91B0-48B6F73DCB36}" destId="{C10C93A8-A136-43C1-BEAB-447608D2E71E}" srcOrd="0" destOrd="0" presId="urn:microsoft.com/office/officeart/2005/8/layout/radial1"/>
    <dgm:cxn modelId="{CED29149-92A1-418B-953E-25F8161F0245}" type="presOf" srcId="{609CEC4D-9140-4650-986F-810ACB7BA471}" destId="{F015ACAF-4368-4B5B-B4ED-192DB2C4F3A5}" srcOrd="0" destOrd="0" presId="urn:microsoft.com/office/officeart/2005/8/layout/radial1"/>
    <dgm:cxn modelId="{D5B3DD52-42D3-49D4-98BA-E689A071AFD4}" srcId="{397F8F10-5E26-4034-B86F-826D75817C9B}" destId="{8AE5CC05-41DC-4C64-8DF0-271A23C5F981}" srcOrd="2" destOrd="0" parTransId="{7C844CEC-E5B6-479A-8D5E-1835103D4ACB}" sibTransId="{79BE1001-61AB-4281-9A3F-DE7D8A93A538}"/>
    <dgm:cxn modelId="{AFE2FB73-AED8-4757-96EC-19519BE31508}" type="presOf" srcId="{13360A7E-C0FD-42BB-818E-8A59F525D158}" destId="{D7FBF27F-904A-4B33-A3D9-387049125421}" srcOrd="1" destOrd="0" presId="urn:microsoft.com/office/officeart/2005/8/layout/radial1"/>
    <dgm:cxn modelId="{1A765F74-7618-4737-8C25-6AAF36D4E663}" type="presOf" srcId="{DF2D3933-C2AB-4D0F-9AD5-53EE81A4D37C}" destId="{4AF73C7B-D1C5-451A-9404-E13F494D56A6}" srcOrd="0" destOrd="0" presId="urn:microsoft.com/office/officeart/2005/8/layout/radial1"/>
    <dgm:cxn modelId="{F134F55A-36E0-4CC0-B75D-2BB90B083739}" type="presOf" srcId="{805811BB-10CD-4848-A27C-DCDA8F52D429}" destId="{6A35CF14-9379-492A-A257-BBB35814117B}" srcOrd="0" destOrd="0" presId="urn:microsoft.com/office/officeart/2005/8/layout/radial1"/>
    <dgm:cxn modelId="{38048D7F-1B23-4192-8A29-D5FD926D9025}" type="presOf" srcId="{3755E80D-ABF8-47F3-BF76-CA7A8F2AAB17}" destId="{A866774F-AA79-4CE6-A021-C71BA67D9CC6}" srcOrd="0" destOrd="0" presId="urn:microsoft.com/office/officeart/2005/8/layout/radial1"/>
    <dgm:cxn modelId="{91AFF99D-88BD-42FF-B820-89FD44C45959}" type="presOf" srcId="{397F8F10-5E26-4034-B86F-826D75817C9B}" destId="{C63585AC-2DD5-410F-A442-5B04966579E7}" srcOrd="0" destOrd="0" presId="urn:microsoft.com/office/officeart/2005/8/layout/radial1"/>
    <dgm:cxn modelId="{C3984D9F-83ED-4AFE-8AD4-D4AEE7DE84FF}" srcId="{397F8F10-5E26-4034-B86F-826D75817C9B}" destId="{805811BB-10CD-4848-A27C-DCDA8F52D429}" srcOrd="1" destOrd="0" parTransId="{13360A7E-C0FD-42BB-818E-8A59F525D158}" sibTransId="{1B87633E-7930-4DA1-86B7-80D9088EA6BC}"/>
    <dgm:cxn modelId="{13B51AB6-3B6D-4A0E-B4AD-AB5EF02CFC67}" type="presOf" srcId="{3C0A6E15-73D7-4169-B3AB-799B116BDF1D}" destId="{97F2C7FA-71DA-4394-BF5D-CC9631739971}" srcOrd="0" destOrd="0" presId="urn:microsoft.com/office/officeart/2005/8/layout/radial1"/>
    <dgm:cxn modelId="{DFDC7CC3-258E-4B9C-AD7E-07D8F9A39C16}" srcId="{3755E80D-ABF8-47F3-BF76-CA7A8F2AAB17}" destId="{397F8F10-5E26-4034-B86F-826D75817C9B}" srcOrd="0" destOrd="0" parTransId="{3B7EDF62-0E41-415A-9D9A-2D1AF0A65DE4}" sibTransId="{E05D22AD-5049-4A10-9F83-A982EF3EA593}"/>
    <dgm:cxn modelId="{98C982D5-9EF5-4253-ADC5-0271AD22C1D3}" type="presOf" srcId="{935ED1E7-0A55-4F53-AAB2-D56B09BFEB18}" destId="{17CAC28E-C1D4-40A1-88BF-65CA4244F3BB}" srcOrd="0" destOrd="0" presId="urn:microsoft.com/office/officeart/2005/8/layout/radial1"/>
    <dgm:cxn modelId="{57DD52D6-C2A5-4CA2-BFBE-2654F525DCF4}" type="presOf" srcId="{7C844CEC-E5B6-479A-8D5E-1835103D4ACB}" destId="{BBF08638-7575-40F1-ACCF-E907C493C241}" srcOrd="0" destOrd="0" presId="urn:microsoft.com/office/officeart/2005/8/layout/radial1"/>
    <dgm:cxn modelId="{F4A684F0-1A7D-4971-B0D8-0EC3CCD986AB}" type="presOf" srcId="{8AE5CC05-41DC-4C64-8DF0-271A23C5F981}" destId="{7FC172DA-4E87-4669-B9A8-9A1562BAF11D}" srcOrd="0" destOrd="0" presId="urn:microsoft.com/office/officeart/2005/8/layout/radial1"/>
    <dgm:cxn modelId="{3BA64AF5-9C7B-4168-A8A3-90E2E662E7DC}" srcId="{397F8F10-5E26-4034-B86F-826D75817C9B}" destId="{CE9A5F34-F15C-4ACC-9209-ADF2CACB43DE}" srcOrd="0" destOrd="0" parTransId="{3C0A6E15-73D7-4169-B3AB-799B116BDF1D}" sibTransId="{5C889C7D-FAE0-4B75-8EE9-3039BEBEE84D}"/>
    <dgm:cxn modelId="{81B2FAAC-6D3E-4050-8C8C-3CCB2E46CBE6}" type="presParOf" srcId="{A866774F-AA79-4CE6-A021-C71BA67D9CC6}" destId="{C63585AC-2DD5-410F-A442-5B04966579E7}" srcOrd="0" destOrd="0" presId="urn:microsoft.com/office/officeart/2005/8/layout/radial1"/>
    <dgm:cxn modelId="{FE27653C-47D9-4312-8E47-EAABDE5A50A9}" type="presParOf" srcId="{A866774F-AA79-4CE6-A021-C71BA67D9CC6}" destId="{97F2C7FA-71DA-4394-BF5D-CC9631739971}" srcOrd="1" destOrd="0" presId="urn:microsoft.com/office/officeart/2005/8/layout/radial1"/>
    <dgm:cxn modelId="{4E405E77-A90B-4F79-935F-D81C633D3609}" type="presParOf" srcId="{97F2C7FA-71DA-4394-BF5D-CC9631739971}" destId="{ECC62B96-C1EE-42E1-AA5A-A7DF575600A5}" srcOrd="0" destOrd="0" presId="urn:microsoft.com/office/officeart/2005/8/layout/radial1"/>
    <dgm:cxn modelId="{3E779549-25CB-42A2-9275-DC229C63CA77}" type="presParOf" srcId="{A866774F-AA79-4CE6-A021-C71BA67D9CC6}" destId="{3937F441-75F0-4ACC-A5F8-6B13AA15FC41}" srcOrd="2" destOrd="0" presId="urn:microsoft.com/office/officeart/2005/8/layout/radial1"/>
    <dgm:cxn modelId="{2D311B88-24C0-4EB5-A29E-7036F968D269}" type="presParOf" srcId="{A866774F-AA79-4CE6-A021-C71BA67D9CC6}" destId="{2FE28F59-D288-47EA-87C9-C85976AA607C}" srcOrd="3" destOrd="0" presId="urn:microsoft.com/office/officeart/2005/8/layout/radial1"/>
    <dgm:cxn modelId="{0605FCD4-72AB-4818-8D30-AB4B41CC76E3}" type="presParOf" srcId="{2FE28F59-D288-47EA-87C9-C85976AA607C}" destId="{D7FBF27F-904A-4B33-A3D9-387049125421}" srcOrd="0" destOrd="0" presId="urn:microsoft.com/office/officeart/2005/8/layout/radial1"/>
    <dgm:cxn modelId="{7AD62219-EC1E-4231-80E7-E27639842564}" type="presParOf" srcId="{A866774F-AA79-4CE6-A021-C71BA67D9CC6}" destId="{6A35CF14-9379-492A-A257-BBB35814117B}" srcOrd="4" destOrd="0" presId="urn:microsoft.com/office/officeart/2005/8/layout/radial1"/>
    <dgm:cxn modelId="{6BC43B36-9088-4943-BDB4-9E990D492A33}" type="presParOf" srcId="{A866774F-AA79-4CE6-A021-C71BA67D9CC6}" destId="{BBF08638-7575-40F1-ACCF-E907C493C241}" srcOrd="5" destOrd="0" presId="urn:microsoft.com/office/officeart/2005/8/layout/radial1"/>
    <dgm:cxn modelId="{963F623C-CE97-4EFE-B883-8872035A8496}" type="presParOf" srcId="{BBF08638-7575-40F1-ACCF-E907C493C241}" destId="{71513AF9-AB01-4CFD-BAD7-292F8E40F2B7}" srcOrd="0" destOrd="0" presId="urn:microsoft.com/office/officeart/2005/8/layout/radial1"/>
    <dgm:cxn modelId="{1C72B7A6-71A3-43CB-8112-EF179AFFDC7A}" type="presParOf" srcId="{A866774F-AA79-4CE6-A021-C71BA67D9CC6}" destId="{7FC172DA-4E87-4669-B9A8-9A1562BAF11D}" srcOrd="6" destOrd="0" presId="urn:microsoft.com/office/officeart/2005/8/layout/radial1"/>
    <dgm:cxn modelId="{056E3F07-5258-4812-A11E-8AF77718D046}" type="presParOf" srcId="{A866774F-AA79-4CE6-A021-C71BA67D9CC6}" destId="{4AF73C7B-D1C5-451A-9404-E13F494D56A6}" srcOrd="7" destOrd="0" presId="urn:microsoft.com/office/officeart/2005/8/layout/radial1"/>
    <dgm:cxn modelId="{889A8F74-17BC-47F2-A254-5EBFBB8A08E1}" type="presParOf" srcId="{4AF73C7B-D1C5-451A-9404-E13F494D56A6}" destId="{7E4B393B-4088-40A6-AF70-7F974E75B3F8}" srcOrd="0" destOrd="0" presId="urn:microsoft.com/office/officeart/2005/8/layout/radial1"/>
    <dgm:cxn modelId="{86B49DA5-4EE9-47B8-95FF-2405A75897D4}" type="presParOf" srcId="{A866774F-AA79-4CE6-A021-C71BA67D9CC6}" destId="{C10C93A8-A136-43C1-BEAB-447608D2E71E}" srcOrd="8" destOrd="0" presId="urn:microsoft.com/office/officeart/2005/8/layout/radial1"/>
    <dgm:cxn modelId="{B6CAF567-FA5D-488D-9938-4B21D2386691}" type="presParOf" srcId="{A866774F-AA79-4CE6-A021-C71BA67D9CC6}" destId="{B2D342CE-AE2E-492B-83F3-4D6902ABBD96}" srcOrd="9" destOrd="0" presId="urn:microsoft.com/office/officeart/2005/8/layout/radial1"/>
    <dgm:cxn modelId="{5CC60853-64C5-48F7-A0A7-107ADE6D49C6}" type="presParOf" srcId="{B2D342CE-AE2E-492B-83F3-4D6902ABBD96}" destId="{C5C306FB-FFB6-49EA-86BC-329ECB9042D4}" srcOrd="0" destOrd="0" presId="urn:microsoft.com/office/officeart/2005/8/layout/radial1"/>
    <dgm:cxn modelId="{CE86BE41-5864-447A-AC86-FD9082AD6B20}" type="presParOf" srcId="{A866774F-AA79-4CE6-A021-C71BA67D9CC6}" destId="{9657BB21-D448-42CA-9BA9-27B1EA94D1A5}" srcOrd="10" destOrd="0" presId="urn:microsoft.com/office/officeart/2005/8/layout/radial1"/>
    <dgm:cxn modelId="{E305C8D5-00F3-4768-9BF0-9832759DCCE1}" type="presParOf" srcId="{A866774F-AA79-4CE6-A021-C71BA67D9CC6}" destId="{F015ACAF-4368-4B5B-B4ED-192DB2C4F3A5}" srcOrd="11" destOrd="0" presId="urn:microsoft.com/office/officeart/2005/8/layout/radial1"/>
    <dgm:cxn modelId="{5A0BD815-6442-4467-8ED5-113ED1105D83}" type="presParOf" srcId="{F015ACAF-4368-4B5B-B4ED-192DB2C4F3A5}" destId="{0482017A-E25C-44F3-B6A7-52685803716A}" srcOrd="0" destOrd="0" presId="urn:microsoft.com/office/officeart/2005/8/layout/radial1"/>
    <dgm:cxn modelId="{AE70EEE9-4A49-4BC6-8E84-05ADF1ABFB7B}" type="presParOf" srcId="{A866774F-AA79-4CE6-A021-C71BA67D9CC6}" destId="{17CAC28E-C1D4-40A1-88BF-65CA4244F3BB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CDD750-D225-4AD8-A77B-27C8C0D0623D}">
      <dsp:nvSpPr>
        <dsp:cNvPr id="0" name=""/>
        <dsp:cNvSpPr/>
      </dsp:nvSpPr>
      <dsp:spPr>
        <a:xfrm>
          <a:off x="457199" y="0"/>
          <a:ext cx="5181600" cy="2071702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759385-212F-45F3-9CDE-C96106A894FB}">
      <dsp:nvSpPr>
        <dsp:cNvPr id="0" name=""/>
        <dsp:cNvSpPr/>
      </dsp:nvSpPr>
      <dsp:spPr>
        <a:xfrm>
          <a:off x="194964" y="621510"/>
          <a:ext cx="1828800" cy="8286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200" kern="1200" dirty="0" err="1">
              <a:solidFill>
                <a:schemeClr val="tx1"/>
              </a:solidFill>
            </a:rPr>
            <a:t>Eliminasi</a:t>
          </a:r>
          <a:r>
            <a:rPr lang="en-ID" sz="2200" kern="1200" dirty="0">
              <a:solidFill>
                <a:schemeClr val="tx1"/>
              </a:solidFill>
            </a:rPr>
            <a:t> TB</a:t>
          </a:r>
        </a:p>
      </dsp:txBody>
      <dsp:txXfrm>
        <a:off x="235417" y="661963"/>
        <a:ext cx="1747894" cy="747774"/>
      </dsp:txXfrm>
    </dsp:sp>
    <dsp:sp modelId="{66D01630-3867-4B0F-A3D7-81E0D3921EFB}">
      <dsp:nvSpPr>
        <dsp:cNvPr id="0" name=""/>
        <dsp:cNvSpPr/>
      </dsp:nvSpPr>
      <dsp:spPr>
        <a:xfrm>
          <a:off x="2133599" y="621510"/>
          <a:ext cx="1828800" cy="82868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200" kern="1200" dirty="0">
              <a:solidFill>
                <a:schemeClr val="tx1"/>
              </a:solidFill>
            </a:rPr>
            <a:t>End TB Strategy</a:t>
          </a:r>
        </a:p>
      </dsp:txBody>
      <dsp:txXfrm>
        <a:off x="2174052" y="661963"/>
        <a:ext cx="1747894" cy="747774"/>
      </dsp:txXfrm>
    </dsp:sp>
    <dsp:sp modelId="{0E05C415-C6DB-46D7-8830-BEAF41043CB2}">
      <dsp:nvSpPr>
        <dsp:cNvPr id="0" name=""/>
        <dsp:cNvSpPr/>
      </dsp:nvSpPr>
      <dsp:spPr>
        <a:xfrm>
          <a:off x="4069968" y="638846"/>
          <a:ext cx="1828800" cy="82868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200" kern="1200" dirty="0">
              <a:solidFill>
                <a:schemeClr val="tx1"/>
              </a:solidFill>
            </a:rPr>
            <a:t>Zero TB (2050)</a:t>
          </a:r>
        </a:p>
      </dsp:txBody>
      <dsp:txXfrm>
        <a:off x="4110421" y="679299"/>
        <a:ext cx="1747894" cy="7477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1D6869-607D-45D1-9341-95DD09D32620}">
      <dsp:nvSpPr>
        <dsp:cNvPr id="0" name=""/>
        <dsp:cNvSpPr/>
      </dsp:nvSpPr>
      <dsp:spPr>
        <a:xfrm>
          <a:off x="402385" y="0"/>
          <a:ext cx="6000792" cy="6000792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05EEA0-2E1D-46EB-8C36-4646234C6814}">
      <dsp:nvSpPr>
        <dsp:cNvPr id="0" name=""/>
        <dsp:cNvSpPr/>
      </dsp:nvSpPr>
      <dsp:spPr>
        <a:xfrm>
          <a:off x="3439206" y="600665"/>
          <a:ext cx="3900514" cy="85323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kern="1200" dirty="0">
              <a:hlinkClick xmlns:r="http://schemas.openxmlformats.org/officeDocument/2006/relationships" r:id=""/>
            </a:rPr>
            <a:t>Lab Rujukan TB nasional</a:t>
          </a:r>
          <a:endParaRPr lang="id-ID" sz="2200" kern="1200" dirty="0"/>
        </a:p>
      </dsp:txBody>
      <dsp:txXfrm>
        <a:off x="3480858" y="642317"/>
        <a:ext cx="3817210" cy="769933"/>
      </dsp:txXfrm>
    </dsp:sp>
    <dsp:sp modelId="{BFE06F62-D7AB-4BC4-8796-F55367ECF066}">
      <dsp:nvSpPr>
        <dsp:cNvPr id="0" name=""/>
        <dsp:cNvSpPr/>
      </dsp:nvSpPr>
      <dsp:spPr>
        <a:xfrm>
          <a:off x="3359557" y="1560557"/>
          <a:ext cx="4059811" cy="85323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kern="1200" dirty="0">
              <a:hlinkClick xmlns:r="http://schemas.openxmlformats.org/officeDocument/2006/relationships" r:id=""/>
            </a:rPr>
            <a:t>Lab Rujukan Provinsi (RUS 2)</a:t>
          </a:r>
          <a:endParaRPr lang="id-ID" sz="2200" kern="1200" dirty="0"/>
        </a:p>
      </dsp:txBody>
      <dsp:txXfrm>
        <a:off x="3401209" y="1602209"/>
        <a:ext cx="3976507" cy="769933"/>
      </dsp:txXfrm>
    </dsp:sp>
    <dsp:sp modelId="{685F094A-9C1E-47F0-BA01-6A7574382645}">
      <dsp:nvSpPr>
        <dsp:cNvPr id="0" name=""/>
        <dsp:cNvSpPr/>
      </dsp:nvSpPr>
      <dsp:spPr>
        <a:xfrm>
          <a:off x="3439206" y="2520449"/>
          <a:ext cx="3900514" cy="85323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kern="1200" dirty="0">
              <a:hlinkClick xmlns:r="http://schemas.openxmlformats.org/officeDocument/2006/relationships" r:id=""/>
            </a:rPr>
            <a:t>Lab Intermediate (RUS 1</a:t>
          </a:r>
          <a:r>
            <a:rPr lang="id-ID" sz="2200" kern="1200" dirty="0"/>
            <a:t>)</a:t>
          </a:r>
        </a:p>
      </dsp:txBody>
      <dsp:txXfrm>
        <a:off x="3480858" y="2562101"/>
        <a:ext cx="3817210" cy="769933"/>
      </dsp:txXfrm>
    </dsp:sp>
    <dsp:sp modelId="{B48C93F9-6BF3-4F1E-9313-19B12F6F18F2}">
      <dsp:nvSpPr>
        <dsp:cNvPr id="0" name=""/>
        <dsp:cNvSpPr/>
      </dsp:nvSpPr>
      <dsp:spPr>
        <a:xfrm>
          <a:off x="3426763" y="3503881"/>
          <a:ext cx="3900514" cy="85323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kern="1200" dirty="0">
              <a:hlinkClick xmlns:r="http://schemas.openxmlformats.org/officeDocument/2006/relationships" r:id=""/>
            </a:rPr>
            <a:t>Fasilitas Lab Mikroskopis (FLM)</a:t>
          </a:r>
          <a:endParaRPr lang="id-ID" sz="2200" kern="1200" dirty="0"/>
        </a:p>
      </dsp:txBody>
      <dsp:txXfrm>
        <a:off x="3468415" y="3545533"/>
        <a:ext cx="3817210" cy="769933"/>
      </dsp:txXfrm>
    </dsp:sp>
    <dsp:sp modelId="{D16F41BD-676B-47D1-B20D-4D66472EA8BD}">
      <dsp:nvSpPr>
        <dsp:cNvPr id="0" name=""/>
        <dsp:cNvSpPr/>
      </dsp:nvSpPr>
      <dsp:spPr>
        <a:xfrm>
          <a:off x="3439206" y="4440234"/>
          <a:ext cx="3900514" cy="85323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kern="1200" dirty="0">
              <a:hlinkClick xmlns:r="http://schemas.openxmlformats.org/officeDocument/2006/relationships" r:id=""/>
            </a:rPr>
            <a:t>Fasilitas Lab Satelit (FLS</a:t>
          </a:r>
          <a:r>
            <a:rPr lang="id-ID" sz="2200" kern="1200" dirty="0"/>
            <a:t>)</a:t>
          </a:r>
        </a:p>
      </dsp:txBody>
      <dsp:txXfrm>
        <a:off x="3480858" y="4481886"/>
        <a:ext cx="3817210" cy="7699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B04A5-7639-4F95-8149-46D2905B243F}">
      <dsp:nvSpPr>
        <dsp:cNvPr id="0" name=""/>
        <dsp:cNvSpPr/>
      </dsp:nvSpPr>
      <dsp:spPr>
        <a:xfrm rot="10800000">
          <a:off x="747492" y="884"/>
          <a:ext cx="6907683" cy="1419066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769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kern="1200" dirty="0" err="1"/>
            <a:t>Ruang</a:t>
          </a:r>
          <a:r>
            <a:rPr lang="en-ID" sz="2400" kern="1200" dirty="0"/>
            <a:t> Terbuka </a:t>
          </a:r>
          <a:r>
            <a:rPr lang="en-ID" sz="2400" kern="1200" dirty="0">
              <a:sym typeface="Wingdings" panose="05000000000000000000" pitchFamily="2" charset="2"/>
            </a:rPr>
            <a:t> </a:t>
          </a:r>
          <a:r>
            <a:rPr lang="en-ID" sz="2400" kern="1200" dirty="0" err="1">
              <a:sym typeface="Wingdings" panose="05000000000000000000" pitchFamily="2" charset="2"/>
            </a:rPr>
            <a:t>Ventilasi</a:t>
          </a:r>
          <a:r>
            <a:rPr lang="en-ID" sz="2400" kern="1200" dirty="0">
              <a:sym typeface="Wingdings" panose="05000000000000000000" pitchFamily="2" charset="2"/>
            </a:rPr>
            <a:t> </a:t>
          </a:r>
          <a:r>
            <a:rPr lang="en-ID" sz="2400" kern="1200" dirty="0" err="1">
              <a:sym typeface="Wingdings" panose="05000000000000000000" pitchFamily="2" charset="2"/>
            </a:rPr>
            <a:t>langsung</a:t>
          </a:r>
          <a:endParaRPr lang="en-ID" sz="2400" kern="1200" dirty="0">
            <a:sym typeface="Wingdings" panose="05000000000000000000" pitchFamily="2" charset="2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400" kern="1200" dirty="0" err="1">
              <a:sym typeface="Wingdings" panose="05000000000000000000" pitchFamily="2" charset="2"/>
            </a:rPr>
            <a:t>Ruang</a:t>
          </a:r>
          <a:r>
            <a:rPr lang="en-ID" sz="2400" kern="1200" dirty="0">
              <a:sym typeface="Wingdings" panose="05000000000000000000" pitchFamily="2" charset="2"/>
            </a:rPr>
            <a:t> </a:t>
          </a:r>
          <a:r>
            <a:rPr lang="en-ID" sz="2400" kern="1200" dirty="0" err="1">
              <a:sym typeface="Wingdings" panose="05000000000000000000" pitchFamily="2" charset="2"/>
            </a:rPr>
            <a:t>Tertutup</a:t>
          </a:r>
          <a:r>
            <a:rPr lang="en-ID" sz="2400" kern="1200" dirty="0">
              <a:sym typeface="Wingdings" panose="05000000000000000000" pitchFamily="2" charset="2"/>
            </a:rPr>
            <a:t>  </a:t>
          </a:r>
          <a:r>
            <a:rPr lang="en-ID" sz="2400" kern="1200" dirty="0" err="1">
              <a:sym typeface="Wingdings" panose="05000000000000000000" pitchFamily="2" charset="2"/>
            </a:rPr>
            <a:t>Ventilasi</a:t>
          </a:r>
          <a:r>
            <a:rPr lang="en-ID" sz="2400" kern="1200" dirty="0">
              <a:sym typeface="Wingdings" panose="05000000000000000000" pitchFamily="2" charset="2"/>
            </a:rPr>
            <a:t> </a:t>
          </a:r>
          <a:r>
            <a:rPr lang="en-ID" sz="2400" kern="1200" dirty="0" err="1">
              <a:sym typeface="Wingdings" panose="05000000000000000000" pitchFamily="2" charset="2"/>
            </a:rPr>
            <a:t>baik</a:t>
          </a:r>
          <a:endParaRPr lang="id-ID" sz="2400" kern="1200" dirty="0"/>
        </a:p>
      </dsp:txBody>
      <dsp:txXfrm rot="10800000">
        <a:off x="1102258" y="884"/>
        <a:ext cx="6552917" cy="1419066"/>
      </dsp:txXfrm>
    </dsp:sp>
    <dsp:sp modelId="{39435ADB-035F-49B0-8F1B-FD791ACB84D0}">
      <dsp:nvSpPr>
        <dsp:cNvPr id="0" name=""/>
        <dsp:cNvSpPr/>
      </dsp:nvSpPr>
      <dsp:spPr>
        <a:xfrm>
          <a:off x="0" y="0"/>
          <a:ext cx="1419066" cy="1419066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t="-19000" b="-1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44ACB4-9427-42EE-976A-2603D7F863D3}">
      <dsp:nvSpPr>
        <dsp:cNvPr id="0" name=""/>
        <dsp:cNvSpPr/>
      </dsp:nvSpPr>
      <dsp:spPr>
        <a:xfrm rot="10800000">
          <a:off x="615353" y="1812092"/>
          <a:ext cx="7109025" cy="1419066"/>
        </a:xfrm>
        <a:prstGeom prst="homePlat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769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300" kern="1200" dirty="0" err="1"/>
            <a:t>Jangan</a:t>
          </a:r>
          <a:r>
            <a:rPr lang="en-ID" sz="2300" kern="1200" dirty="0"/>
            <a:t> di </a:t>
          </a:r>
          <a:r>
            <a:rPr lang="en-ID" sz="2300" kern="1200" dirty="0" err="1"/>
            <a:t>laboratorium</a:t>
          </a:r>
          <a:r>
            <a:rPr lang="en-ID" sz="2300" kern="1200" dirty="0"/>
            <a:t>, </a:t>
          </a:r>
          <a:r>
            <a:rPr lang="en-ID" sz="2300" kern="1200" dirty="0" err="1"/>
            <a:t>kamar</a:t>
          </a:r>
          <a:r>
            <a:rPr lang="en-ID" sz="2300" kern="1200" dirty="0"/>
            <a:t> </a:t>
          </a:r>
          <a:r>
            <a:rPr lang="en-ID" sz="2300" kern="1200" dirty="0" err="1"/>
            <a:t>kecil</a:t>
          </a:r>
          <a:r>
            <a:rPr lang="en-ID" sz="2300" kern="1200" dirty="0"/>
            <a:t>/toilet/</a:t>
          </a:r>
          <a:r>
            <a:rPr lang="en-ID" sz="2300" kern="1200" dirty="0" err="1"/>
            <a:t>wc</a:t>
          </a:r>
          <a:r>
            <a:rPr lang="en-ID" sz="2300" kern="1200" dirty="0"/>
            <a:t>, </a:t>
          </a:r>
          <a:r>
            <a:rPr lang="en-ID" sz="2300" kern="1200" dirty="0" err="1"/>
            <a:t>ruang</a:t>
          </a:r>
          <a:r>
            <a:rPr lang="en-ID" sz="2300" kern="1200" dirty="0"/>
            <a:t> </a:t>
          </a:r>
          <a:r>
            <a:rPr lang="en-ID" sz="2300" kern="1200" dirty="0" err="1"/>
            <a:t>tunggu</a:t>
          </a:r>
          <a:r>
            <a:rPr lang="en-ID" sz="2300" kern="1200" dirty="0"/>
            <a:t>, </a:t>
          </a:r>
          <a:r>
            <a:rPr lang="en-ID" sz="2300" kern="1200" dirty="0" err="1"/>
            <a:t>ruang</a:t>
          </a:r>
          <a:r>
            <a:rPr lang="en-ID" sz="2300" kern="1200" dirty="0"/>
            <a:t> </a:t>
          </a:r>
          <a:r>
            <a:rPr lang="en-ID" sz="2300" kern="1200" dirty="0" err="1"/>
            <a:t>pendaftaran</a:t>
          </a:r>
          <a:r>
            <a:rPr lang="en-ID" sz="2300" kern="1200" dirty="0"/>
            <a:t>, </a:t>
          </a:r>
          <a:r>
            <a:rPr lang="en-ID" sz="2300" kern="1200" dirty="0" err="1"/>
            <a:t>tempat</a:t>
          </a:r>
          <a:r>
            <a:rPr lang="en-ID" sz="2300" kern="1200" dirty="0"/>
            <a:t> </a:t>
          </a:r>
          <a:r>
            <a:rPr lang="en-ID" sz="2300" kern="1200" dirty="0" err="1"/>
            <a:t>dengan</a:t>
          </a:r>
          <a:r>
            <a:rPr lang="en-ID" sz="2300" kern="1200" dirty="0"/>
            <a:t> </a:t>
          </a:r>
          <a:r>
            <a:rPr lang="en-ID" sz="2300" kern="1200" dirty="0" err="1"/>
            <a:t>ventilasi</a:t>
          </a:r>
          <a:r>
            <a:rPr lang="en-ID" sz="2300" kern="1200" dirty="0"/>
            <a:t> </a:t>
          </a:r>
          <a:r>
            <a:rPr lang="en-ID" sz="2300" kern="1200" dirty="0" err="1"/>
            <a:t>jelek</a:t>
          </a:r>
          <a:endParaRPr lang="id-ID" sz="2300" kern="1200" dirty="0"/>
        </a:p>
      </dsp:txBody>
      <dsp:txXfrm rot="10800000">
        <a:off x="970119" y="1812092"/>
        <a:ext cx="6754259" cy="1419066"/>
      </dsp:txXfrm>
    </dsp:sp>
    <dsp:sp modelId="{B06752AD-542C-4426-B2B7-C15E92B1A87A}">
      <dsp:nvSpPr>
        <dsp:cNvPr id="0" name=""/>
        <dsp:cNvSpPr/>
      </dsp:nvSpPr>
      <dsp:spPr>
        <a:xfrm>
          <a:off x="64112" y="1736583"/>
          <a:ext cx="1419066" cy="1419066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13000" b="-1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585AC-2DD5-410F-A442-5B04966579E7}">
      <dsp:nvSpPr>
        <dsp:cNvPr id="0" name=""/>
        <dsp:cNvSpPr/>
      </dsp:nvSpPr>
      <dsp:spPr>
        <a:xfrm>
          <a:off x="3141483" y="2008988"/>
          <a:ext cx="1526639" cy="1526639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t="-19000" b="-1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3000" kern="1200" dirty="0"/>
        </a:p>
      </dsp:txBody>
      <dsp:txXfrm>
        <a:off x="3365054" y="2232559"/>
        <a:ext cx="1079497" cy="1079497"/>
      </dsp:txXfrm>
    </dsp:sp>
    <dsp:sp modelId="{97F2C7FA-71DA-4394-BF5D-CC9631739971}">
      <dsp:nvSpPr>
        <dsp:cNvPr id="0" name=""/>
        <dsp:cNvSpPr/>
      </dsp:nvSpPr>
      <dsp:spPr>
        <a:xfrm rot="16200000">
          <a:off x="3674129" y="1760721"/>
          <a:ext cx="461347" cy="35186"/>
        </a:xfrm>
        <a:custGeom>
          <a:avLst/>
          <a:gdLst/>
          <a:ahLst/>
          <a:cxnLst/>
          <a:rect l="0" t="0" r="0" b="0"/>
          <a:pathLst>
            <a:path>
              <a:moveTo>
                <a:pt x="0" y="17593"/>
              </a:moveTo>
              <a:lnTo>
                <a:pt x="461347" y="1759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3893269" y="1766780"/>
        <a:ext cx="23067" cy="23067"/>
      </dsp:txXfrm>
    </dsp:sp>
    <dsp:sp modelId="{3937F441-75F0-4ACC-A5F8-6B13AA15FC41}">
      <dsp:nvSpPr>
        <dsp:cNvPr id="0" name=""/>
        <dsp:cNvSpPr/>
      </dsp:nvSpPr>
      <dsp:spPr>
        <a:xfrm>
          <a:off x="3141483" y="21001"/>
          <a:ext cx="1526639" cy="152663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/>
            <a:t>Lepas </a:t>
          </a:r>
          <a:r>
            <a:rPr lang="en-ID" sz="1600" kern="1200" dirty="0" err="1"/>
            <a:t>gigi</a:t>
          </a:r>
          <a:r>
            <a:rPr lang="en-ID" sz="1600" kern="1200" dirty="0"/>
            <a:t> </a:t>
          </a:r>
          <a:r>
            <a:rPr lang="en-ID" sz="1600" kern="1200" dirty="0" err="1"/>
            <a:t>palsu</a:t>
          </a:r>
          <a:r>
            <a:rPr lang="en-ID" sz="1600" kern="1200" dirty="0"/>
            <a:t> </a:t>
          </a:r>
          <a:r>
            <a:rPr lang="en-ID" sz="1600" kern="1200" dirty="0" err="1"/>
            <a:t>jika</a:t>
          </a:r>
          <a:r>
            <a:rPr lang="en-ID" sz="1600" kern="1200" dirty="0"/>
            <a:t> </a:t>
          </a:r>
          <a:r>
            <a:rPr lang="en-ID" sz="1600" kern="1200" dirty="0" err="1"/>
            <a:t>ada</a:t>
          </a:r>
          <a:endParaRPr lang="id-ID" sz="1600" kern="1200" dirty="0"/>
        </a:p>
      </dsp:txBody>
      <dsp:txXfrm>
        <a:off x="3365054" y="244572"/>
        <a:ext cx="1079497" cy="1079497"/>
      </dsp:txXfrm>
    </dsp:sp>
    <dsp:sp modelId="{2FE28F59-D288-47EA-87C9-C85976AA607C}">
      <dsp:nvSpPr>
        <dsp:cNvPr id="0" name=""/>
        <dsp:cNvSpPr/>
      </dsp:nvSpPr>
      <dsp:spPr>
        <a:xfrm rot="19800000">
          <a:off x="4534952" y="2257717"/>
          <a:ext cx="461347" cy="35186"/>
        </a:xfrm>
        <a:custGeom>
          <a:avLst/>
          <a:gdLst/>
          <a:ahLst/>
          <a:cxnLst/>
          <a:rect l="0" t="0" r="0" b="0"/>
          <a:pathLst>
            <a:path>
              <a:moveTo>
                <a:pt x="0" y="17593"/>
              </a:moveTo>
              <a:lnTo>
                <a:pt x="461347" y="1759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754092" y="2263777"/>
        <a:ext cx="23067" cy="23067"/>
      </dsp:txXfrm>
    </dsp:sp>
    <dsp:sp modelId="{6A35CF14-9379-492A-A257-BBB35814117B}">
      <dsp:nvSpPr>
        <dsp:cNvPr id="0" name=""/>
        <dsp:cNvSpPr/>
      </dsp:nvSpPr>
      <dsp:spPr>
        <a:xfrm>
          <a:off x="4863130" y="1014994"/>
          <a:ext cx="1526639" cy="1526639"/>
        </a:xfrm>
        <a:prstGeom prst="ellipse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 err="1"/>
            <a:t>Kumur</a:t>
          </a:r>
          <a:r>
            <a:rPr lang="en-ID" sz="1600" kern="1200" dirty="0"/>
            <a:t> </a:t>
          </a:r>
          <a:r>
            <a:rPr lang="en-ID" sz="1600" kern="1200" dirty="0" err="1"/>
            <a:t>dengan</a:t>
          </a:r>
          <a:r>
            <a:rPr lang="en-ID" sz="1600" kern="1200" dirty="0"/>
            <a:t> air </a:t>
          </a:r>
          <a:r>
            <a:rPr lang="en-ID" sz="1600" kern="1200" dirty="0" err="1"/>
            <a:t>bersih</a:t>
          </a:r>
          <a:endParaRPr lang="id-ID" sz="1600" kern="1200" dirty="0"/>
        </a:p>
      </dsp:txBody>
      <dsp:txXfrm>
        <a:off x="5086701" y="1238565"/>
        <a:ext cx="1079497" cy="1079497"/>
      </dsp:txXfrm>
    </dsp:sp>
    <dsp:sp modelId="{BBF08638-7575-40F1-ACCF-E907C493C241}">
      <dsp:nvSpPr>
        <dsp:cNvPr id="0" name=""/>
        <dsp:cNvSpPr/>
      </dsp:nvSpPr>
      <dsp:spPr>
        <a:xfrm rot="1800000">
          <a:off x="4534952" y="3251711"/>
          <a:ext cx="461347" cy="35186"/>
        </a:xfrm>
        <a:custGeom>
          <a:avLst/>
          <a:gdLst/>
          <a:ahLst/>
          <a:cxnLst/>
          <a:rect l="0" t="0" r="0" b="0"/>
          <a:pathLst>
            <a:path>
              <a:moveTo>
                <a:pt x="0" y="17593"/>
              </a:moveTo>
              <a:lnTo>
                <a:pt x="461347" y="1759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754092" y="3257770"/>
        <a:ext cx="23067" cy="23067"/>
      </dsp:txXfrm>
    </dsp:sp>
    <dsp:sp modelId="{7FC172DA-4E87-4669-B9A8-9A1562BAF11D}">
      <dsp:nvSpPr>
        <dsp:cNvPr id="0" name=""/>
        <dsp:cNvSpPr/>
      </dsp:nvSpPr>
      <dsp:spPr>
        <a:xfrm>
          <a:off x="4863130" y="3002981"/>
          <a:ext cx="1526639" cy="1526639"/>
        </a:xfrm>
        <a:prstGeom prst="ellipse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/>
            <a:t>Tarik </a:t>
          </a:r>
          <a:r>
            <a:rPr lang="en-ID" sz="1600" kern="1200" dirty="0" err="1"/>
            <a:t>nafas</a:t>
          </a:r>
          <a:r>
            <a:rPr lang="en-ID" sz="1600" kern="1200" dirty="0"/>
            <a:t> 2–3 kali</a:t>
          </a:r>
          <a:endParaRPr lang="id-ID" sz="1600" kern="1200" dirty="0"/>
        </a:p>
      </dsp:txBody>
      <dsp:txXfrm>
        <a:off x="5086701" y="3226552"/>
        <a:ext cx="1079497" cy="1079497"/>
      </dsp:txXfrm>
    </dsp:sp>
    <dsp:sp modelId="{4AF73C7B-D1C5-451A-9404-E13F494D56A6}">
      <dsp:nvSpPr>
        <dsp:cNvPr id="0" name=""/>
        <dsp:cNvSpPr/>
      </dsp:nvSpPr>
      <dsp:spPr>
        <a:xfrm rot="5400000">
          <a:off x="3674129" y="3748707"/>
          <a:ext cx="461347" cy="35186"/>
        </a:xfrm>
        <a:custGeom>
          <a:avLst/>
          <a:gdLst/>
          <a:ahLst/>
          <a:cxnLst/>
          <a:rect l="0" t="0" r="0" b="0"/>
          <a:pathLst>
            <a:path>
              <a:moveTo>
                <a:pt x="0" y="17593"/>
              </a:moveTo>
              <a:lnTo>
                <a:pt x="461347" y="1759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3893269" y="3754767"/>
        <a:ext cx="23067" cy="23067"/>
      </dsp:txXfrm>
    </dsp:sp>
    <dsp:sp modelId="{C10C93A8-A136-43C1-BEAB-447608D2E71E}">
      <dsp:nvSpPr>
        <dsp:cNvPr id="0" name=""/>
        <dsp:cNvSpPr/>
      </dsp:nvSpPr>
      <dsp:spPr>
        <a:xfrm>
          <a:off x="3141483" y="3996975"/>
          <a:ext cx="1526639" cy="1526639"/>
        </a:xfrm>
        <a:prstGeom prst="ellipse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 err="1"/>
            <a:t>Tahan</a:t>
          </a:r>
          <a:r>
            <a:rPr lang="en-ID" sz="1600" kern="1200" dirty="0"/>
            <a:t> </a:t>
          </a:r>
          <a:r>
            <a:rPr lang="en-ID" sz="1600" kern="1200" dirty="0" err="1"/>
            <a:t>nafas</a:t>
          </a:r>
          <a:r>
            <a:rPr lang="en-ID" sz="1600" kern="1200" dirty="0"/>
            <a:t> </a:t>
          </a:r>
          <a:r>
            <a:rPr lang="en-ID" sz="1600" kern="1200" dirty="0" err="1"/>
            <a:t>beberapa</a:t>
          </a:r>
          <a:r>
            <a:rPr lang="en-ID" sz="1600" kern="1200" dirty="0"/>
            <a:t> </a:t>
          </a:r>
          <a:r>
            <a:rPr lang="en-ID" sz="1600" kern="1200" dirty="0" err="1"/>
            <a:t>detik</a:t>
          </a:r>
          <a:endParaRPr lang="id-ID" sz="1600" kern="1200" dirty="0"/>
        </a:p>
      </dsp:txBody>
      <dsp:txXfrm>
        <a:off x="3365054" y="4220546"/>
        <a:ext cx="1079497" cy="1079497"/>
      </dsp:txXfrm>
    </dsp:sp>
    <dsp:sp modelId="{B2D342CE-AE2E-492B-83F3-4D6902ABBD96}">
      <dsp:nvSpPr>
        <dsp:cNvPr id="0" name=""/>
        <dsp:cNvSpPr/>
      </dsp:nvSpPr>
      <dsp:spPr>
        <a:xfrm rot="9000000">
          <a:off x="2813305" y="3251711"/>
          <a:ext cx="461347" cy="35186"/>
        </a:xfrm>
        <a:custGeom>
          <a:avLst/>
          <a:gdLst/>
          <a:ahLst/>
          <a:cxnLst/>
          <a:rect l="0" t="0" r="0" b="0"/>
          <a:pathLst>
            <a:path>
              <a:moveTo>
                <a:pt x="0" y="17593"/>
              </a:moveTo>
              <a:lnTo>
                <a:pt x="461347" y="1759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 rot="10800000">
        <a:off x="3032445" y="3257770"/>
        <a:ext cx="23067" cy="23067"/>
      </dsp:txXfrm>
    </dsp:sp>
    <dsp:sp modelId="{9657BB21-D448-42CA-9BA9-27B1EA94D1A5}">
      <dsp:nvSpPr>
        <dsp:cNvPr id="0" name=""/>
        <dsp:cNvSpPr/>
      </dsp:nvSpPr>
      <dsp:spPr>
        <a:xfrm>
          <a:off x="1419836" y="3002981"/>
          <a:ext cx="1526639" cy="1526639"/>
        </a:xfrm>
        <a:prstGeom prst="ellipse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 err="1"/>
            <a:t>Dekatkan</a:t>
          </a:r>
          <a:r>
            <a:rPr lang="en-ID" sz="1600" kern="1200" dirty="0"/>
            <a:t> pot, </a:t>
          </a:r>
          <a:r>
            <a:rPr lang="en-ID" sz="1600" kern="1200" dirty="0" err="1"/>
            <a:t>Batukkan</a:t>
          </a:r>
          <a:r>
            <a:rPr lang="en-ID" sz="1600" kern="1200" dirty="0"/>
            <a:t> </a:t>
          </a:r>
          <a:r>
            <a:rPr lang="en-ID" sz="1600" kern="1200" dirty="0" err="1"/>
            <a:t>dengan</a:t>
          </a:r>
          <a:r>
            <a:rPr lang="en-ID" sz="1600" kern="1200" dirty="0"/>
            <a:t> </a:t>
          </a:r>
          <a:r>
            <a:rPr lang="en-ID" sz="1600" kern="1200" dirty="0" err="1"/>
            <a:t>keras</a:t>
          </a:r>
          <a:endParaRPr lang="id-ID" sz="1600" kern="1200" dirty="0"/>
        </a:p>
      </dsp:txBody>
      <dsp:txXfrm>
        <a:off x="1643407" y="3226552"/>
        <a:ext cx="1079497" cy="1079497"/>
      </dsp:txXfrm>
    </dsp:sp>
    <dsp:sp modelId="{F015ACAF-4368-4B5B-B4ED-192DB2C4F3A5}">
      <dsp:nvSpPr>
        <dsp:cNvPr id="0" name=""/>
        <dsp:cNvSpPr/>
      </dsp:nvSpPr>
      <dsp:spPr>
        <a:xfrm rot="12600000">
          <a:off x="2813305" y="2257717"/>
          <a:ext cx="461347" cy="35186"/>
        </a:xfrm>
        <a:custGeom>
          <a:avLst/>
          <a:gdLst/>
          <a:ahLst/>
          <a:cxnLst/>
          <a:rect l="0" t="0" r="0" b="0"/>
          <a:pathLst>
            <a:path>
              <a:moveTo>
                <a:pt x="0" y="17593"/>
              </a:moveTo>
              <a:lnTo>
                <a:pt x="461347" y="17593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 rot="10800000">
        <a:off x="3032445" y="2263777"/>
        <a:ext cx="23067" cy="23067"/>
      </dsp:txXfrm>
    </dsp:sp>
    <dsp:sp modelId="{17CAC28E-C1D4-40A1-88BF-65CA4244F3BB}">
      <dsp:nvSpPr>
        <dsp:cNvPr id="0" name=""/>
        <dsp:cNvSpPr/>
      </dsp:nvSpPr>
      <dsp:spPr>
        <a:xfrm>
          <a:off x="1419836" y="1014994"/>
          <a:ext cx="1526639" cy="1526639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 err="1"/>
            <a:t>Tutup</a:t>
          </a:r>
          <a:r>
            <a:rPr lang="en-ID" sz="1600" kern="1200" dirty="0"/>
            <a:t> pot, </a:t>
          </a:r>
          <a:r>
            <a:rPr lang="en-ID" sz="1600" kern="1200" dirty="0" err="1"/>
            <a:t>bersihkan</a:t>
          </a:r>
          <a:r>
            <a:rPr lang="en-ID" sz="1600" kern="1200" dirty="0"/>
            <a:t> </a:t>
          </a:r>
          <a:r>
            <a:rPr lang="en-ID" sz="1600" kern="1200" dirty="0" err="1"/>
            <a:t>mulut</a:t>
          </a:r>
          <a:r>
            <a:rPr lang="en-ID" sz="1600" kern="1200" dirty="0"/>
            <a:t> dan </a:t>
          </a:r>
          <a:r>
            <a:rPr lang="en-ID" sz="1600" kern="1200" dirty="0" err="1"/>
            <a:t>cuci</a:t>
          </a:r>
          <a:r>
            <a:rPr lang="en-ID" sz="1600" kern="1200" dirty="0"/>
            <a:t> </a:t>
          </a:r>
          <a:r>
            <a:rPr lang="en-ID" sz="1600" kern="1200" dirty="0" err="1"/>
            <a:t>tangan</a:t>
          </a:r>
          <a:endParaRPr lang="id-ID" sz="1600" kern="1200" dirty="0"/>
        </a:p>
      </dsp:txBody>
      <dsp:txXfrm>
        <a:off x="1643407" y="1238565"/>
        <a:ext cx="1079497" cy="10794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1F7D0-0DE1-4495-94D6-D855EC6F4B87}" type="datetimeFigureOut">
              <a:rPr lang="id-ID" smtClean="0"/>
              <a:t>28/03/2019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d-ID"/>
              <a:t>rlistyaningrum@gmailcom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1835B-C148-4F3F-B3F0-CD86239884AB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B1AF4-3B66-41ED-9D69-73AFF25ED45B}" type="datetimeFigureOut">
              <a:rPr lang="id-ID" smtClean="0"/>
              <a:t>28/03/2019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d-ID"/>
              <a:t>rlistyaningrum@gmailcom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B5078-BB54-42F6-B43B-DA7B90E5CFCD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B5078-BB54-42F6-B43B-DA7B90E5CFCD}" type="slidenum">
              <a:rPr lang="id-ID" smtClean="0"/>
              <a:t>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B0C54F6-E0A6-46FC-AD2B-C02F73A6801C}" type="datetime1">
              <a:rPr lang="id-ID" smtClean="0"/>
              <a:t>28/03/2019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B10EB-0D59-48FD-A092-84B070BEAAE7}" type="datetime1">
              <a:rPr lang="id-ID" smtClean="0"/>
              <a:t>28/03/2019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C914-5159-49C7-8400-C4DFF2948AFA}" type="datetime1">
              <a:rPr lang="id-ID" smtClean="0"/>
              <a:t>28/03/2019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342C-D5AF-4AD2-8255-BD8C6799FA18}" type="datetime1">
              <a:rPr lang="id-ID" smtClean="0"/>
              <a:t>28/03/2019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930A-D494-4173-BB33-040C3CB63628}" type="datetime1">
              <a:rPr lang="id-ID" smtClean="0"/>
              <a:t>28/03/2019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6364E-2D4B-415B-8667-240ACC2968C9}" type="datetime1">
              <a:rPr lang="id-ID" smtClean="0"/>
              <a:t>28/03/2019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E6465F-8561-4BCA-A0A7-9511E8D867C5}" type="datetime1">
              <a:rPr lang="id-ID" smtClean="0"/>
              <a:t>28/03/2019</a:t>
            </a:fld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id-ID"/>
              <a:t>rlistyaningrum@gmail.com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595AFDF-7190-4E54-9474-33569C673673}" type="datetime1">
              <a:rPr lang="id-ID" smtClean="0"/>
              <a:t>28/03/2019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40F3C-2B00-428B-A6F2-98FCEAB6EE69}" type="datetime1">
              <a:rPr lang="id-ID" smtClean="0"/>
              <a:t>28/03/2019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1554-1C68-4F9F-A519-DC4345ED7999}" type="datetime1">
              <a:rPr lang="id-ID" smtClean="0"/>
              <a:t>28/03/2019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5132-B530-4176-8810-DAE552441834}" type="datetime1">
              <a:rPr lang="id-ID" smtClean="0"/>
              <a:t>28/03/2019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9776340-4B5A-48A6-96BF-208D7E1B1368}" type="datetime1">
              <a:rPr lang="id-ID" smtClean="0"/>
              <a:t>28/03/2019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r>
              <a:rPr lang="id-ID"/>
              <a:t>rlistyaningrum@gmail.com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C99F3F3-E7D2-44BD-BB3B-4EB40BF0DA0B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 dir="d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7.em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id-ID" dirty="0">
                <a:latin typeface="Arial Black" pitchFamily="34" charset="0"/>
              </a:rPr>
              <a:t>PEMANTAPAN MUTU LABORATORIUM TBC</a:t>
            </a:r>
          </a:p>
        </p:txBody>
      </p:sp>
      <p:sp>
        <p:nvSpPr>
          <p:cNvPr id="5" name="Rectangle 4"/>
          <p:cNvSpPr/>
          <p:nvPr/>
        </p:nvSpPr>
        <p:spPr>
          <a:xfrm>
            <a:off x="3347759" y="6120490"/>
            <a:ext cx="29387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8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Rini Listyaningrum</a:t>
            </a:r>
            <a:endParaRPr lang="en-US" sz="28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14678" y="6572272"/>
            <a:ext cx="267178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00705407"/>
              </p:ext>
            </p:extLst>
          </p:nvPr>
        </p:nvGraphicFramePr>
        <p:xfrm>
          <a:off x="857224" y="357166"/>
          <a:ext cx="785818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A12E7-2613-400C-B4A4-B1B92FB25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8064" y="908720"/>
            <a:ext cx="3538736" cy="883504"/>
          </a:xfrm>
        </p:spPr>
        <p:txBody>
          <a:bodyPr>
            <a:normAutofit fontScale="90000"/>
          </a:bodyPr>
          <a:lstStyle/>
          <a:p>
            <a:r>
              <a:rPr lang="en-ID" dirty="0" err="1"/>
              <a:t>Puskesmas</a:t>
            </a:r>
            <a:r>
              <a:rPr lang="en-ID" dirty="0"/>
              <a:t> </a:t>
            </a:r>
            <a:r>
              <a:rPr lang="en-ID" dirty="0" err="1"/>
              <a:t>Pembantu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04CA3-EF94-48AC-84C9-9F63CF4F4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793608"/>
          </a:xfrm>
        </p:spPr>
        <p:txBody>
          <a:bodyPr>
            <a:normAutofit/>
          </a:bodyPr>
          <a:lstStyle/>
          <a:p>
            <a:r>
              <a:rPr lang="en-ID" dirty="0" err="1"/>
              <a:t>Sebagai</a:t>
            </a:r>
            <a:r>
              <a:rPr lang="en-ID" dirty="0"/>
              <a:t> FLS</a:t>
            </a:r>
          </a:p>
          <a:p>
            <a:r>
              <a:rPr lang="en-ID" dirty="0" err="1"/>
              <a:t>Pengumpulan</a:t>
            </a:r>
            <a:r>
              <a:rPr lang="en-ID" dirty="0"/>
              <a:t> </a:t>
            </a:r>
            <a:r>
              <a:rPr lang="en-ID" dirty="0" err="1"/>
              <a:t>dahak</a:t>
            </a:r>
            <a:r>
              <a:rPr lang="en-ID" dirty="0"/>
              <a:t> , </a:t>
            </a:r>
            <a:r>
              <a:rPr lang="en-ID" dirty="0" err="1"/>
              <a:t>pembuatan</a:t>
            </a:r>
            <a:r>
              <a:rPr lang="en-ID" dirty="0"/>
              <a:t> </a:t>
            </a:r>
            <a:r>
              <a:rPr lang="en-ID" dirty="0" err="1"/>
              <a:t>contoh</a:t>
            </a:r>
            <a:r>
              <a:rPr lang="en-ID" dirty="0"/>
              <a:t> uji, </a:t>
            </a:r>
            <a:r>
              <a:rPr lang="en-ID" dirty="0" err="1"/>
              <a:t>fiksasi</a:t>
            </a:r>
            <a:endParaRPr lang="en-ID" dirty="0"/>
          </a:p>
          <a:p>
            <a:r>
              <a:rPr lang="en-ID" dirty="0" err="1"/>
              <a:t>Merujuk</a:t>
            </a:r>
            <a:r>
              <a:rPr lang="en-ID" dirty="0"/>
              <a:t> </a:t>
            </a:r>
            <a:r>
              <a:rPr lang="en-ID" dirty="0" err="1"/>
              <a:t>sampel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dibaca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FLM</a:t>
            </a:r>
          </a:p>
          <a:p>
            <a:r>
              <a:rPr lang="en-ID" dirty="0" err="1"/>
              <a:t>Tindak</a:t>
            </a:r>
            <a:r>
              <a:rPr lang="en-ID" dirty="0"/>
              <a:t> </a:t>
            </a:r>
            <a:r>
              <a:rPr lang="en-ID" dirty="0" err="1"/>
              <a:t>lanjut</a:t>
            </a:r>
            <a:r>
              <a:rPr lang="en-ID" dirty="0"/>
              <a:t> </a:t>
            </a:r>
            <a:r>
              <a:rPr lang="en-ID" dirty="0" err="1"/>
              <a:t>hasil</a:t>
            </a:r>
            <a:r>
              <a:rPr lang="en-ID" dirty="0"/>
              <a:t> dan </a:t>
            </a:r>
            <a:r>
              <a:rPr lang="en-ID" dirty="0" err="1"/>
              <a:t>rekomendasi</a:t>
            </a:r>
            <a:endParaRPr lang="id-ID" dirty="0"/>
          </a:p>
          <a:p>
            <a:endParaRPr lang="en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47864" y="6574536"/>
            <a:ext cx="197849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3074" name="Picture 2" descr="Image result for puskesmas magelang utara">
            <a:extLst>
              <a:ext uri="{FF2B5EF4-FFF2-40B4-BE49-F238E27FC236}">
                <a16:creationId xmlns:a16="http://schemas.microsoft.com/office/drawing/2014/main" id="{49E822E6-43B0-413C-87FD-EB9C47694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18"/>
            <a:ext cx="4176464" cy="226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66538"/>
      </p:ext>
    </p:extLst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5CE40-2DEC-4156-9C6F-4CAE2FE91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0" y="836712"/>
            <a:ext cx="3754760" cy="955512"/>
          </a:xfrm>
        </p:spPr>
        <p:txBody>
          <a:bodyPr>
            <a:normAutofit/>
          </a:bodyPr>
          <a:lstStyle/>
          <a:p>
            <a:r>
              <a:rPr lang="en-ID" dirty="0" err="1"/>
              <a:t>Puskesmas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4FCA5-A27A-4A52-80FF-64D27472D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D" dirty="0" err="1"/>
              <a:t>Sebagai</a:t>
            </a:r>
            <a:r>
              <a:rPr lang="en-ID" dirty="0"/>
              <a:t> FLM </a:t>
            </a:r>
            <a:r>
              <a:rPr lang="en-ID" dirty="0" err="1"/>
              <a:t>menerima</a:t>
            </a:r>
            <a:r>
              <a:rPr lang="en-ID" dirty="0"/>
              <a:t> </a:t>
            </a:r>
            <a:r>
              <a:rPr lang="en-ID" dirty="0" err="1"/>
              <a:t>rujukan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FLS</a:t>
            </a:r>
          </a:p>
          <a:p>
            <a:r>
              <a:rPr lang="en-ID" dirty="0" err="1"/>
              <a:t>Membuat</a:t>
            </a:r>
            <a:r>
              <a:rPr lang="en-ID" dirty="0"/>
              <a:t> </a:t>
            </a:r>
            <a:r>
              <a:rPr lang="en-ID" dirty="0" err="1"/>
              <a:t>sediaan</a:t>
            </a:r>
            <a:r>
              <a:rPr lang="en-ID" dirty="0"/>
              <a:t> , </a:t>
            </a:r>
            <a:r>
              <a:rPr lang="en-ID" dirty="0" err="1"/>
              <a:t>pewarnaan</a:t>
            </a:r>
            <a:r>
              <a:rPr lang="en-ID" dirty="0"/>
              <a:t> , </a:t>
            </a:r>
            <a:r>
              <a:rPr lang="en-ID" dirty="0" err="1"/>
              <a:t>pembacaan</a:t>
            </a:r>
            <a:r>
              <a:rPr lang="en-ID" dirty="0"/>
              <a:t> </a:t>
            </a:r>
            <a:r>
              <a:rPr lang="en-ID" dirty="0" err="1"/>
              <a:t>mikroskopis</a:t>
            </a:r>
            <a:endParaRPr lang="en-ID" dirty="0"/>
          </a:p>
          <a:p>
            <a:r>
              <a:rPr lang="en-ID" dirty="0" err="1"/>
              <a:t>Isian</a:t>
            </a:r>
            <a:r>
              <a:rPr lang="en-ID" dirty="0"/>
              <a:t> reg TB 04, TB 05, TB 06</a:t>
            </a:r>
            <a:endParaRPr lang="id-ID" dirty="0"/>
          </a:p>
          <a:p>
            <a:r>
              <a:rPr lang="en-ID" dirty="0" err="1"/>
              <a:t>Mewakili</a:t>
            </a:r>
            <a:r>
              <a:rPr lang="en-ID" dirty="0"/>
              <a:t> ±150.000 </a:t>
            </a:r>
            <a:r>
              <a:rPr lang="en-ID" dirty="0" err="1"/>
              <a:t>populasi</a:t>
            </a:r>
            <a:endParaRPr lang="en-ID" dirty="0"/>
          </a:p>
          <a:p>
            <a:r>
              <a:rPr lang="en-ID" dirty="0"/>
              <a:t>1-2 </a:t>
            </a:r>
            <a:r>
              <a:rPr lang="en-ID" dirty="0" err="1"/>
              <a:t>sediaan</a:t>
            </a:r>
            <a:r>
              <a:rPr lang="en-ID" dirty="0"/>
              <a:t> per </a:t>
            </a:r>
            <a:r>
              <a:rPr lang="en-ID" dirty="0" err="1"/>
              <a:t>hari</a:t>
            </a:r>
            <a:endParaRPr lang="en-ID" dirty="0"/>
          </a:p>
          <a:p>
            <a:r>
              <a:rPr lang="en-ID" dirty="0"/>
              <a:t>1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analis</a:t>
            </a:r>
            <a:r>
              <a:rPr lang="en-ID" dirty="0"/>
              <a:t> </a:t>
            </a:r>
            <a:r>
              <a:rPr lang="en-ID" dirty="0" err="1"/>
              <a:t>kesehatan</a:t>
            </a:r>
            <a:r>
              <a:rPr lang="en-ID" dirty="0"/>
              <a:t> D3 </a:t>
            </a:r>
            <a:r>
              <a:rPr lang="en-ID" dirty="0" err="1"/>
              <a:t>terlatih</a:t>
            </a:r>
            <a:r>
              <a:rPr lang="en-ID" dirty="0"/>
              <a:t> TB</a:t>
            </a:r>
          </a:p>
          <a:p>
            <a:r>
              <a:rPr lang="en-ID" dirty="0" err="1"/>
              <a:t>Ruang</a:t>
            </a:r>
            <a:r>
              <a:rPr lang="en-ID" dirty="0"/>
              <a:t> dan </a:t>
            </a:r>
            <a:r>
              <a:rPr lang="en-ID" dirty="0" err="1"/>
              <a:t>fasilitas</a:t>
            </a:r>
            <a:r>
              <a:rPr lang="en-ID" dirty="0"/>
              <a:t> </a:t>
            </a:r>
            <a:r>
              <a:rPr lang="en-ID" dirty="0" err="1"/>
              <a:t>standar</a:t>
            </a:r>
            <a:endParaRPr lang="en-ID" dirty="0">
              <a:sym typeface="Wingdings" panose="05000000000000000000" pitchFamily="2" charset="2"/>
            </a:endParaRPr>
          </a:p>
          <a:p>
            <a:r>
              <a:rPr lang="en-ID" dirty="0" err="1">
                <a:sym typeface="Wingdings" panose="05000000000000000000" pitchFamily="2" charset="2"/>
              </a:rPr>
              <a:t>Menindak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lanjuti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umpan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balik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dari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wasor</a:t>
            </a:r>
            <a:r>
              <a:rPr lang="en-ID" dirty="0">
                <a:sym typeface="Wingdings" panose="05000000000000000000" pitchFamily="2" charset="2"/>
              </a:rPr>
              <a:t> (wakil supervisor)</a:t>
            </a:r>
          </a:p>
          <a:p>
            <a:r>
              <a:rPr lang="en-ID" dirty="0" err="1">
                <a:sym typeface="Wingdings" panose="05000000000000000000" pitchFamily="2" charset="2"/>
              </a:rPr>
              <a:t>Pembinaan</a:t>
            </a:r>
            <a:r>
              <a:rPr lang="en-ID" dirty="0">
                <a:sym typeface="Wingdings" panose="05000000000000000000" pitchFamily="2" charset="2"/>
              </a:rPr>
              <a:t> FLS</a:t>
            </a:r>
          </a:p>
          <a:p>
            <a:r>
              <a:rPr lang="en-ID" dirty="0">
                <a:sym typeface="Wingdings" panose="05000000000000000000" pitchFamily="2" charset="2"/>
              </a:rPr>
              <a:t>Dasar </a:t>
            </a:r>
            <a:r>
              <a:rPr lang="en-ID" dirty="0" err="1">
                <a:sym typeface="Wingdings" panose="05000000000000000000" pitchFamily="2" charset="2"/>
              </a:rPr>
              <a:t>Hukum</a:t>
            </a:r>
            <a:r>
              <a:rPr lang="en-ID" dirty="0">
                <a:sym typeface="Wingdings" panose="05000000000000000000" pitchFamily="2" charset="2"/>
              </a:rPr>
              <a:t> SK </a:t>
            </a:r>
            <a:r>
              <a:rPr lang="en-ID" dirty="0" err="1">
                <a:sym typeface="Wingdings" panose="05000000000000000000" pitchFamily="2" charset="2"/>
              </a:rPr>
              <a:t>Kadinkes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Kab</a:t>
            </a:r>
            <a:r>
              <a:rPr lang="en-ID" dirty="0">
                <a:sym typeface="Wingdings" panose="05000000000000000000" pitchFamily="2" charset="2"/>
              </a:rPr>
              <a:t>/Kota</a:t>
            </a:r>
            <a:endParaRPr lang="id-ID" dirty="0"/>
          </a:p>
          <a:p>
            <a:endParaRPr lang="en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75856" y="6574536"/>
            <a:ext cx="2050504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2052" name="Picture 4" descr="Image result for Puskesmas magelang utara">
            <a:extLst>
              <a:ext uri="{FF2B5EF4-FFF2-40B4-BE49-F238E27FC236}">
                <a16:creationId xmlns:a16="http://schemas.microsoft.com/office/drawing/2014/main" id="{730273A9-7325-4D91-8EC8-8DB6A6B04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456384" cy="194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590609"/>
      </p:ext>
    </p:extLst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C9EFDFB-73A8-4A4D-8602-8562B73BC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0" y="692696"/>
            <a:ext cx="3754760" cy="1080120"/>
          </a:xfrm>
        </p:spPr>
        <p:txBody>
          <a:bodyPr>
            <a:normAutofit fontScale="90000"/>
          </a:bodyPr>
          <a:lstStyle/>
          <a:p>
            <a:r>
              <a:rPr lang="en-ID" dirty="0" err="1"/>
              <a:t>Balkesmas</a:t>
            </a:r>
            <a:r>
              <a:rPr lang="en-ID" dirty="0"/>
              <a:t> </a:t>
            </a:r>
            <a:r>
              <a:rPr lang="en-ID" dirty="0" err="1"/>
              <a:t>Magelang</a:t>
            </a:r>
            <a:endParaRPr lang="en-ID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253443-31F6-43DD-A1DE-A8417E728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937624"/>
          </a:xfrm>
        </p:spPr>
        <p:txBody>
          <a:bodyPr/>
          <a:lstStyle/>
          <a:p>
            <a:r>
              <a:rPr lang="en-ID" dirty="0" err="1"/>
              <a:t>Sebagai</a:t>
            </a:r>
            <a:r>
              <a:rPr lang="en-ID" dirty="0"/>
              <a:t> RUS 1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id-ID" dirty="0"/>
              <a:t>K</a:t>
            </a:r>
            <a:r>
              <a:rPr lang="en-ID" dirty="0" err="1"/>
              <a:t>ota</a:t>
            </a:r>
            <a:r>
              <a:rPr lang="id-ID" dirty="0"/>
              <a:t> Magelang</a:t>
            </a:r>
            <a:r>
              <a:rPr lang="en-ID" dirty="0"/>
              <a:t>, </a:t>
            </a:r>
            <a:r>
              <a:rPr lang="id-ID" dirty="0"/>
              <a:t> Kab</a:t>
            </a:r>
            <a:r>
              <a:rPr lang="en-US" dirty="0"/>
              <a:t> </a:t>
            </a:r>
            <a:r>
              <a:rPr lang="id-ID" dirty="0"/>
              <a:t>Magelang</a:t>
            </a:r>
            <a:r>
              <a:rPr lang="en-ID" dirty="0"/>
              <a:t>, </a:t>
            </a:r>
            <a:r>
              <a:rPr lang="id-ID" dirty="0"/>
              <a:t> Wonosobo</a:t>
            </a:r>
            <a:r>
              <a:rPr lang="en-ID" dirty="0"/>
              <a:t>,</a:t>
            </a:r>
            <a:r>
              <a:rPr lang="id-ID" dirty="0"/>
              <a:t> Temanggung</a:t>
            </a:r>
          </a:p>
          <a:p>
            <a:r>
              <a:rPr lang="en-ID" dirty="0" err="1"/>
              <a:t>Melakukan</a:t>
            </a:r>
            <a:r>
              <a:rPr lang="en-ID" dirty="0"/>
              <a:t> PME dan </a:t>
            </a:r>
            <a:r>
              <a:rPr lang="en-ID" dirty="0" err="1"/>
              <a:t>supervisi</a:t>
            </a:r>
            <a:r>
              <a:rPr lang="en-ID" dirty="0"/>
              <a:t> FLM</a:t>
            </a:r>
          </a:p>
          <a:p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jejaring</a:t>
            </a:r>
            <a:r>
              <a:rPr lang="en-ID" dirty="0"/>
              <a:t> lab </a:t>
            </a:r>
            <a:r>
              <a:rPr lang="en-ID" dirty="0" err="1"/>
              <a:t>Mikro</a:t>
            </a:r>
            <a:endParaRPr lang="en-ID" dirty="0"/>
          </a:p>
          <a:p>
            <a:r>
              <a:rPr lang="en-ID" dirty="0" err="1"/>
              <a:t>Pemantauan</a:t>
            </a:r>
            <a:r>
              <a:rPr lang="en-ID" dirty="0"/>
              <a:t> </a:t>
            </a:r>
            <a:r>
              <a:rPr lang="en-ID" dirty="0" err="1"/>
              <a:t>kualitas</a:t>
            </a:r>
            <a:r>
              <a:rPr lang="en-ID" dirty="0"/>
              <a:t> </a:t>
            </a:r>
            <a:r>
              <a:rPr lang="en-ID" dirty="0" err="1"/>
              <a:t>reagen</a:t>
            </a:r>
            <a:endParaRPr lang="en-ID" dirty="0"/>
          </a:p>
          <a:p>
            <a:r>
              <a:rPr lang="en-ID" dirty="0" err="1"/>
              <a:t>Laporan</a:t>
            </a:r>
            <a:r>
              <a:rPr lang="en-ID" dirty="0"/>
              <a:t> PME </a:t>
            </a:r>
            <a:r>
              <a:rPr lang="en-ID" dirty="0">
                <a:sym typeface="Wingdings" panose="05000000000000000000" pitchFamily="2" charset="2"/>
              </a:rPr>
              <a:t> </a:t>
            </a:r>
            <a:r>
              <a:rPr lang="en-ID" dirty="0" err="1">
                <a:sym typeface="Wingdings" panose="05000000000000000000" pitchFamily="2" charset="2"/>
              </a:rPr>
              <a:t>koord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dengan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Dinkes</a:t>
            </a:r>
            <a:r>
              <a:rPr lang="en-ID" dirty="0">
                <a:sym typeface="Wingdings" panose="05000000000000000000" pitchFamily="2" charset="2"/>
              </a:rPr>
              <a:t> </a:t>
            </a:r>
            <a:r>
              <a:rPr lang="en-ID" dirty="0" err="1">
                <a:sym typeface="Wingdings" panose="05000000000000000000" pitchFamily="2" charset="2"/>
              </a:rPr>
              <a:t>Kab</a:t>
            </a:r>
            <a:r>
              <a:rPr lang="en-ID" dirty="0">
                <a:sym typeface="Wingdings" panose="05000000000000000000" pitchFamily="2" charset="2"/>
              </a:rPr>
              <a:t>/Kota</a:t>
            </a:r>
          </a:p>
          <a:p>
            <a:r>
              <a:rPr lang="en-ID" dirty="0" err="1">
                <a:sym typeface="Wingdings" panose="05000000000000000000" pitchFamily="2" charset="2"/>
              </a:rPr>
              <a:t>Pendataan</a:t>
            </a:r>
            <a:r>
              <a:rPr lang="en-ID" dirty="0">
                <a:sym typeface="Wingdings" panose="05000000000000000000" pitchFamily="2" charset="2"/>
              </a:rPr>
              <a:t> Lab TB</a:t>
            </a:r>
            <a:endParaRPr lang="id-ID" dirty="0"/>
          </a:p>
          <a:p>
            <a:endParaRPr lang="en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75856" y="6566562"/>
            <a:ext cx="2122512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BFCC5588-CEB2-48A7-B438-724108495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77" y="99243"/>
            <a:ext cx="3753784" cy="232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240088"/>
      </p:ext>
    </p:extLst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ADDE-3553-4BF7-B78E-F106A5F0F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8024" y="836712"/>
            <a:ext cx="3898776" cy="936104"/>
          </a:xfrm>
        </p:spPr>
        <p:txBody>
          <a:bodyPr>
            <a:normAutofit fontScale="90000"/>
          </a:bodyPr>
          <a:lstStyle/>
          <a:p>
            <a:r>
              <a:rPr lang="en-ID" dirty="0"/>
              <a:t>BLK Prov. </a:t>
            </a:r>
            <a:r>
              <a:rPr lang="en-ID" dirty="0" err="1"/>
              <a:t>Jateng</a:t>
            </a:r>
            <a:endParaRPr lang="en-ID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32D322-2564-4941-8461-BDF6E101F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3217544"/>
          </a:xfrm>
        </p:spPr>
        <p:txBody>
          <a:bodyPr>
            <a:normAutofit/>
          </a:bodyPr>
          <a:lstStyle/>
          <a:p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Rujukan</a:t>
            </a:r>
            <a:r>
              <a:rPr lang="en-ID" dirty="0"/>
              <a:t> </a:t>
            </a:r>
            <a:r>
              <a:rPr lang="en-ID" dirty="0" err="1"/>
              <a:t>Umum</a:t>
            </a:r>
            <a:r>
              <a:rPr lang="en-ID" dirty="0"/>
              <a:t> Silang 2,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i="1" dirty="0"/>
              <a:t>discordance</a:t>
            </a:r>
            <a:r>
              <a:rPr lang="en-ID" dirty="0"/>
              <a:t> FLM dan RUS 1</a:t>
            </a:r>
            <a:endParaRPr lang="en-ID" i="1" dirty="0"/>
          </a:p>
          <a:p>
            <a:r>
              <a:rPr lang="en-ID" dirty="0" err="1"/>
              <a:t>Memantau</a:t>
            </a:r>
            <a:r>
              <a:rPr lang="en-ID" dirty="0"/>
              <a:t> </a:t>
            </a:r>
            <a:r>
              <a:rPr lang="en-ID" dirty="0" err="1"/>
              <a:t>kualitas</a:t>
            </a:r>
            <a:r>
              <a:rPr lang="en-ID" dirty="0"/>
              <a:t> </a:t>
            </a:r>
            <a:r>
              <a:rPr lang="en-ID" dirty="0" err="1"/>
              <a:t>reagen</a:t>
            </a:r>
            <a:r>
              <a:rPr lang="en-ID" dirty="0"/>
              <a:t> di Lab </a:t>
            </a:r>
            <a:r>
              <a:rPr lang="en-ID" dirty="0" err="1"/>
              <a:t>Jejaring</a:t>
            </a:r>
            <a:endParaRPr lang="en-ID" dirty="0"/>
          </a:p>
          <a:p>
            <a:r>
              <a:rPr lang="en-ID" dirty="0" err="1"/>
              <a:t>Rekap</a:t>
            </a:r>
            <a:r>
              <a:rPr lang="en-ID" dirty="0"/>
              <a:t> PME</a:t>
            </a:r>
          </a:p>
          <a:p>
            <a:r>
              <a:rPr lang="en-ID" dirty="0" err="1"/>
              <a:t>Pembinaan</a:t>
            </a:r>
            <a:r>
              <a:rPr lang="en-ID" dirty="0"/>
              <a:t> </a:t>
            </a:r>
            <a:r>
              <a:rPr lang="en-ID" dirty="0" err="1"/>
              <a:t>teknis</a:t>
            </a:r>
            <a:r>
              <a:rPr lang="en-ID" dirty="0"/>
              <a:t> RUS 1</a:t>
            </a:r>
          </a:p>
          <a:p>
            <a:r>
              <a:rPr lang="en-ID" dirty="0"/>
              <a:t>Dasar </a:t>
            </a:r>
            <a:r>
              <a:rPr lang="en-ID" dirty="0" err="1"/>
              <a:t>hukum</a:t>
            </a:r>
            <a:r>
              <a:rPr lang="en-ID" dirty="0"/>
              <a:t>: SK </a:t>
            </a:r>
            <a:r>
              <a:rPr lang="en-ID" dirty="0" err="1"/>
              <a:t>Kadinkes</a:t>
            </a:r>
            <a:r>
              <a:rPr lang="en-ID" dirty="0"/>
              <a:t> </a:t>
            </a:r>
            <a:r>
              <a:rPr lang="en-ID" dirty="0" err="1"/>
              <a:t>Prov</a:t>
            </a:r>
            <a:endParaRPr lang="id-ID" dirty="0"/>
          </a:p>
          <a:p>
            <a:endParaRPr lang="en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75856" y="6547154"/>
            <a:ext cx="197849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3" name="Picture 2" descr="Image result for balai laboratorium kesehatan prov jawa tengah">
            <a:extLst>
              <a:ext uri="{FF2B5EF4-FFF2-40B4-BE49-F238E27FC236}">
                <a16:creationId xmlns:a16="http://schemas.microsoft.com/office/drawing/2014/main" id="{56A32F44-F559-4B87-A3C3-4FCC54DB5AA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4286264" cy="30929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366396"/>
      </p:ext>
    </p:extLst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76056" y="1711325"/>
            <a:ext cx="3610744" cy="354247"/>
          </a:xfrm>
        </p:spPr>
        <p:txBody>
          <a:bodyPr>
            <a:normAutofit fontScale="90000"/>
          </a:bodyPr>
          <a:lstStyle/>
          <a:p>
            <a:r>
              <a:rPr lang="id-ID" dirty="0"/>
              <a:t>BLK Provinsi Jawa Barat</a:t>
            </a:r>
            <a:br>
              <a:rPr lang="id-ID" dirty="0"/>
            </a:b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721600"/>
          </a:xfrm>
        </p:spPr>
        <p:txBody>
          <a:bodyPr/>
          <a:lstStyle/>
          <a:p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rujukan</a:t>
            </a:r>
            <a:r>
              <a:rPr lang="en-ID" dirty="0"/>
              <a:t> TB </a:t>
            </a:r>
            <a:r>
              <a:rPr lang="en-ID" dirty="0" err="1"/>
              <a:t>Nasional</a:t>
            </a:r>
            <a:r>
              <a:rPr lang="en-ID" dirty="0"/>
              <a:t> </a:t>
            </a:r>
            <a:r>
              <a:rPr lang="en-ID" dirty="0" err="1"/>
              <a:t>mikroskopis</a:t>
            </a:r>
            <a:endParaRPr lang="en-ID" dirty="0"/>
          </a:p>
          <a:p>
            <a:r>
              <a:rPr lang="en-ID" dirty="0" err="1"/>
              <a:t>Memfungsikan</a:t>
            </a:r>
            <a:r>
              <a:rPr lang="en-ID" dirty="0"/>
              <a:t> </a:t>
            </a:r>
            <a:r>
              <a:rPr lang="en-ID" dirty="0" err="1"/>
              <a:t>jejaring</a:t>
            </a:r>
            <a:r>
              <a:rPr lang="en-ID" dirty="0"/>
              <a:t> Lab TB</a:t>
            </a:r>
          </a:p>
          <a:p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spesifikasi</a:t>
            </a:r>
            <a:r>
              <a:rPr lang="en-ID" dirty="0"/>
              <a:t> </a:t>
            </a:r>
            <a:r>
              <a:rPr lang="en-ID" dirty="0" err="1"/>
              <a:t>alat</a:t>
            </a:r>
            <a:r>
              <a:rPr lang="en-ID" dirty="0"/>
              <a:t> dan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pemeriksaan</a:t>
            </a:r>
            <a:r>
              <a:rPr lang="en-ID" dirty="0"/>
              <a:t> pada </a:t>
            </a:r>
            <a:r>
              <a:rPr lang="en-ID" dirty="0" err="1"/>
              <a:t>jejaring</a:t>
            </a:r>
            <a:r>
              <a:rPr lang="en-ID" dirty="0"/>
              <a:t> lab TB</a:t>
            </a:r>
          </a:p>
          <a:p>
            <a:r>
              <a:rPr lang="en-ID" dirty="0" err="1"/>
              <a:t>Mengadakan</a:t>
            </a:r>
            <a:r>
              <a:rPr lang="en-ID" dirty="0"/>
              <a:t> PME TB pada </a:t>
            </a:r>
            <a:r>
              <a:rPr lang="en-ID" dirty="0" err="1"/>
              <a:t>jejaring</a:t>
            </a:r>
            <a:r>
              <a:rPr lang="en-ID" dirty="0"/>
              <a:t> lab TB</a:t>
            </a:r>
          </a:p>
          <a:p>
            <a:r>
              <a:rPr lang="en-ID" dirty="0"/>
              <a:t>Dasar </a:t>
            </a:r>
            <a:r>
              <a:rPr lang="en-ID" dirty="0" err="1"/>
              <a:t>hukum</a:t>
            </a:r>
            <a:r>
              <a:rPr lang="en-ID" dirty="0"/>
              <a:t>: </a:t>
            </a:r>
            <a:r>
              <a:rPr lang="en-ID" dirty="0" err="1"/>
              <a:t>Permenkes</a:t>
            </a:r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19872" y="6574536"/>
            <a:ext cx="197849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6" name="Picture 5" descr="Image result for balai laboratorium kesehatan prov jawa barat">
            <a:extLst>
              <a:ext uri="{FF2B5EF4-FFF2-40B4-BE49-F238E27FC236}">
                <a16:creationId xmlns:a16="http://schemas.microsoft.com/office/drawing/2014/main" id="{91BB0CCB-7DB4-4961-AACE-06FB5684237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464"/>
            <a:ext cx="4627984" cy="2221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27012-5083-4B2F-A064-617AE0DB0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57808"/>
          </a:xfrm>
        </p:spPr>
        <p:txBody>
          <a:bodyPr>
            <a:normAutofit fontScale="90000"/>
          </a:bodyPr>
          <a:lstStyle/>
          <a:p>
            <a:r>
              <a:rPr lang="en-ID" dirty="0" err="1"/>
              <a:t>Pemantapan</a:t>
            </a:r>
            <a:r>
              <a:rPr lang="en-ID" dirty="0"/>
              <a:t> </a:t>
            </a:r>
            <a:r>
              <a:rPr lang="en-ID" dirty="0" err="1"/>
              <a:t>Mutu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71872-755C-45CB-8D2E-37E0B9275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33309"/>
            <a:ext cx="8229600" cy="2605354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en-ID" dirty="0"/>
              <a:t>Hasil </a:t>
            </a:r>
            <a:r>
              <a:rPr lang="en-ID" dirty="0" err="1"/>
              <a:t>akurat</a:t>
            </a:r>
            <a:endParaRPr lang="en-ID" dirty="0"/>
          </a:p>
          <a:p>
            <a:pPr marL="624078" indent="-514350">
              <a:buFont typeface="+mj-lt"/>
              <a:buAutoNum type="arabicPeriod"/>
            </a:pPr>
            <a:r>
              <a:rPr lang="en-ID" dirty="0" err="1"/>
              <a:t>Identifikasi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yang </a:t>
            </a:r>
            <a:r>
              <a:rPr lang="en-ID" dirty="0" err="1"/>
              <a:t>berpotensi</a:t>
            </a:r>
            <a:r>
              <a:rPr lang="en-ID" dirty="0"/>
              <a:t> </a:t>
            </a:r>
            <a:r>
              <a:rPr lang="en-ID" dirty="0" err="1"/>
              <a:t>menimbulkan</a:t>
            </a:r>
            <a:r>
              <a:rPr lang="en-ID" dirty="0"/>
              <a:t> </a:t>
            </a:r>
            <a:r>
              <a:rPr lang="en-ID" dirty="0" err="1"/>
              <a:t>kesalahan</a:t>
            </a:r>
            <a:endParaRPr lang="en-ID" dirty="0"/>
          </a:p>
          <a:p>
            <a:pPr marL="624078" indent="-514350">
              <a:buFont typeface="+mj-lt"/>
              <a:buAutoNum type="arabicPeriod"/>
            </a:pPr>
            <a:r>
              <a:rPr lang="en-ID" dirty="0" err="1"/>
              <a:t>Menjamin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perbaikan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tepat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55FB16-108A-48C7-9BB8-18F0A0221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47864" y="6573787"/>
            <a:ext cx="1762472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F142DE2-ACB0-466E-A434-1EE1A5818FBB}"/>
              </a:ext>
            </a:extLst>
          </p:cNvPr>
          <p:cNvGrpSpPr/>
          <p:nvPr/>
        </p:nvGrpSpPr>
        <p:grpSpPr>
          <a:xfrm>
            <a:off x="1475656" y="4437112"/>
            <a:ext cx="6408712" cy="1931277"/>
            <a:chOff x="1475656" y="4437112"/>
            <a:chExt cx="6408712" cy="193127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3DD152C-D82E-4BED-8B0F-106F33543044}"/>
                </a:ext>
              </a:extLst>
            </p:cNvPr>
            <p:cNvSpPr txBox="1"/>
            <p:nvPr/>
          </p:nvSpPr>
          <p:spPr>
            <a:xfrm>
              <a:off x="1475656" y="5445059"/>
              <a:ext cx="6408712" cy="9233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ID" dirty="0"/>
                <a:t>PMI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ID" dirty="0"/>
                <a:t>PME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ID" dirty="0" err="1"/>
                <a:t>Peningkatan</a:t>
              </a:r>
              <a:r>
                <a:rPr lang="en-ID" dirty="0"/>
                <a:t> </a:t>
              </a:r>
              <a:r>
                <a:rPr lang="en-ID" dirty="0" err="1"/>
                <a:t>Mutu</a:t>
              </a:r>
              <a:r>
                <a:rPr lang="en-ID" dirty="0"/>
                <a:t> (Quality Improvement)</a:t>
              </a:r>
            </a:p>
          </p:txBody>
        </p:sp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9045104C-A427-4E1C-A819-05784549B2DF}"/>
                </a:ext>
              </a:extLst>
            </p:cNvPr>
            <p:cNvSpPr/>
            <p:nvPr/>
          </p:nvSpPr>
          <p:spPr>
            <a:xfrm>
              <a:off x="4229100" y="4437112"/>
              <a:ext cx="558924" cy="80254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81595275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A2876-789B-4FE1-8F3E-AC899C5C9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773832"/>
          </a:xfrm>
        </p:spPr>
        <p:txBody>
          <a:bodyPr/>
          <a:lstStyle/>
          <a:p>
            <a:r>
              <a:rPr lang="en-ID" dirty="0"/>
              <a:t>PMI- </a:t>
            </a:r>
            <a:r>
              <a:rPr lang="en-ID" dirty="0" err="1"/>
              <a:t>Pemantapan</a:t>
            </a:r>
            <a:r>
              <a:rPr lang="en-ID" dirty="0"/>
              <a:t> </a:t>
            </a:r>
            <a:r>
              <a:rPr lang="en-ID" dirty="0" err="1"/>
              <a:t>Mutu</a:t>
            </a:r>
            <a:r>
              <a:rPr lang="en-ID" dirty="0"/>
              <a:t> Internal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12C78-1387-4BC0-8C06-27FFD3135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 err="1"/>
              <a:t>Pra</a:t>
            </a:r>
            <a:r>
              <a:rPr lang="en-ID" dirty="0"/>
              <a:t> </a:t>
            </a:r>
            <a:r>
              <a:rPr lang="en-ID" dirty="0" err="1"/>
              <a:t>analisis</a:t>
            </a:r>
            <a:endParaRPr lang="en-ID" dirty="0"/>
          </a:p>
          <a:p>
            <a:r>
              <a:rPr lang="en-ID" dirty="0" err="1"/>
              <a:t>Analisis</a:t>
            </a:r>
            <a:endParaRPr lang="en-ID" dirty="0"/>
          </a:p>
          <a:p>
            <a:r>
              <a:rPr lang="en-ID" dirty="0" err="1"/>
              <a:t>pasca</a:t>
            </a:r>
            <a:r>
              <a:rPr lang="en-ID" dirty="0"/>
              <a:t> </a:t>
            </a:r>
            <a:r>
              <a:rPr lang="en-ID" dirty="0" err="1"/>
              <a:t>analisis</a:t>
            </a:r>
            <a:endParaRPr lang="en-ID" dirty="0"/>
          </a:p>
          <a:p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437663-4C4D-4377-B7A0-531C099D7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9872" y="6614160"/>
            <a:ext cx="1474440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</p:spTree>
    <p:extLst>
      <p:ext uri="{BB962C8B-B14F-4D97-AF65-F5344CB8AC3E}">
        <p14:creationId xmlns:p14="http://schemas.microsoft.com/office/powerpoint/2010/main" val="2188143700"/>
      </p:ext>
    </p:extLst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A1A86-2DFC-4CBE-89DB-AA8637CDF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269" y="1131094"/>
            <a:ext cx="5813570" cy="531500"/>
          </a:xfrm>
        </p:spPr>
        <p:txBody>
          <a:bodyPr>
            <a:normAutofit fontScale="90000"/>
          </a:bodyPr>
          <a:lstStyle/>
          <a:p>
            <a:pPr algn="ctr"/>
            <a:r>
              <a:rPr lang="en-ID" dirty="0" err="1"/>
              <a:t>Tempat</a:t>
            </a:r>
            <a:r>
              <a:rPr lang="en-ID" dirty="0"/>
              <a:t> </a:t>
            </a:r>
            <a:r>
              <a:rPr lang="en-ID" dirty="0" err="1"/>
              <a:t>Pengumpulan</a:t>
            </a:r>
            <a:r>
              <a:rPr lang="en-ID" dirty="0"/>
              <a:t> </a:t>
            </a:r>
            <a:r>
              <a:rPr lang="en-ID" dirty="0" err="1"/>
              <a:t>Dahak</a:t>
            </a:r>
            <a:endParaRPr lang="id-ID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2CF373D-64D0-4073-B10A-0A727C960F1C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51978563"/>
      </p:ext>
    </p:extLst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81F3FC6-F8AC-460E-A909-93E3C6590C2E}"/>
              </a:ext>
            </a:extLst>
          </p:cNvPr>
          <p:cNvGrpSpPr/>
          <p:nvPr/>
        </p:nvGrpSpPr>
        <p:grpSpPr>
          <a:xfrm>
            <a:off x="1226890" y="908721"/>
            <a:ext cx="7809606" cy="5544616"/>
            <a:chOff x="1226890" y="908721"/>
            <a:chExt cx="7809606" cy="5544616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BD91C8DB-ED08-44EA-B369-5603236DA53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20593825"/>
                </p:ext>
              </p:extLst>
            </p:nvPr>
          </p:nvGraphicFramePr>
          <p:xfrm>
            <a:off x="1226890" y="908721"/>
            <a:ext cx="7809606" cy="55446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DF1BAF1-2F15-44AE-BAAB-3EB5EBECA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5609" y="2830658"/>
              <a:ext cx="1512168" cy="1750469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7A9927B-F268-4F30-97A0-FC348CED7A62}"/>
              </a:ext>
            </a:extLst>
          </p:cNvPr>
          <p:cNvSpPr txBox="1"/>
          <p:nvPr/>
        </p:nvSpPr>
        <p:spPr>
          <a:xfrm>
            <a:off x="179512" y="548680"/>
            <a:ext cx="2535572" cy="30008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1350" dirty="0"/>
              <a:t>Cara </a:t>
            </a:r>
            <a:r>
              <a:rPr lang="en-ID" sz="1350" dirty="0" err="1"/>
              <a:t>Mengeluarkan</a:t>
            </a:r>
            <a:r>
              <a:rPr lang="en-ID" sz="1350" dirty="0"/>
              <a:t> </a:t>
            </a:r>
            <a:r>
              <a:rPr lang="en-ID" sz="1350" dirty="0" err="1"/>
              <a:t>Dahak</a:t>
            </a:r>
            <a:endParaRPr lang="id-ID" sz="1350" dirty="0"/>
          </a:p>
        </p:txBody>
      </p:sp>
    </p:spTree>
    <p:extLst>
      <p:ext uri="{BB962C8B-B14F-4D97-AF65-F5344CB8AC3E}">
        <p14:creationId xmlns:p14="http://schemas.microsoft.com/office/powerpoint/2010/main" val="2721723595"/>
      </p:ext>
    </p:extLst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14678" y="6572272"/>
            <a:ext cx="267178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FBAD4D-0685-4029-81C4-E549C7A30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02" y="1688454"/>
            <a:ext cx="5824266" cy="31086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DF5D79-F124-4593-B7FF-08EF560B0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142" y="2539568"/>
            <a:ext cx="2709956" cy="3276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DCB537-304A-4F21-9233-579EF3D3F87F}"/>
              </a:ext>
            </a:extLst>
          </p:cNvPr>
          <p:cNvSpPr txBox="1"/>
          <p:nvPr/>
        </p:nvSpPr>
        <p:spPr>
          <a:xfrm>
            <a:off x="539552" y="5169546"/>
            <a:ext cx="4522878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ID" sz="1600" dirty="0" err="1"/>
              <a:t>Dahak</a:t>
            </a:r>
            <a:r>
              <a:rPr lang="en-ID" sz="1600" dirty="0"/>
              <a:t> </a:t>
            </a:r>
            <a:r>
              <a:rPr lang="en-ID" sz="1600" dirty="0" err="1"/>
              <a:t>Mukoid</a:t>
            </a:r>
            <a:r>
              <a:rPr lang="en-ID" sz="1600" dirty="0"/>
              <a:t> (</a:t>
            </a:r>
            <a:r>
              <a:rPr lang="en-ID" sz="1600" dirty="0" err="1"/>
              <a:t>dahak</a:t>
            </a:r>
            <a:r>
              <a:rPr lang="en-ID" sz="1600" dirty="0"/>
              <a:t> </a:t>
            </a:r>
            <a:r>
              <a:rPr lang="en-ID" sz="1600" dirty="0" err="1"/>
              <a:t>berlendir</a:t>
            </a:r>
            <a:r>
              <a:rPr lang="en-ID" sz="1600" dirty="0"/>
              <a:t> dan </a:t>
            </a:r>
            <a:r>
              <a:rPr lang="en-ID" sz="1600" dirty="0" err="1"/>
              <a:t>kental</a:t>
            </a:r>
            <a:r>
              <a:rPr lang="en-ID" sz="1600" dirty="0"/>
              <a:t>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ID" sz="1600" dirty="0" err="1"/>
              <a:t>Dahak</a:t>
            </a:r>
            <a:r>
              <a:rPr lang="en-ID" sz="1600" dirty="0"/>
              <a:t> </a:t>
            </a:r>
            <a:r>
              <a:rPr lang="en-ID" sz="1600" dirty="0" err="1"/>
              <a:t>muko</a:t>
            </a:r>
            <a:r>
              <a:rPr lang="en-ID" sz="1600" dirty="0"/>
              <a:t> purulent (</a:t>
            </a:r>
            <a:r>
              <a:rPr lang="en-ID" sz="1600" dirty="0" err="1"/>
              <a:t>dahak</a:t>
            </a:r>
            <a:r>
              <a:rPr lang="en-ID" sz="1600" dirty="0"/>
              <a:t> </a:t>
            </a:r>
            <a:r>
              <a:rPr lang="en-ID" sz="1600" dirty="0" err="1"/>
              <a:t>kental</a:t>
            </a:r>
            <a:r>
              <a:rPr lang="en-ID" sz="1600" dirty="0"/>
              <a:t> </a:t>
            </a:r>
            <a:r>
              <a:rPr lang="en-ID" sz="1600" dirty="0" err="1"/>
              <a:t>berwarna</a:t>
            </a:r>
            <a:r>
              <a:rPr lang="en-ID" sz="1600" dirty="0"/>
              <a:t> </a:t>
            </a:r>
            <a:r>
              <a:rPr lang="en-ID" sz="1600" dirty="0" err="1"/>
              <a:t>kuning</a:t>
            </a:r>
            <a:r>
              <a:rPr lang="en-ID" sz="1600" dirty="0"/>
              <a:t> </a:t>
            </a:r>
            <a:r>
              <a:rPr lang="en-ID" sz="1600" dirty="0" err="1"/>
              <a:t>kehijauan</a:t>
            </a:r>
            <a:r>
              <a:rPr lang="en-ID" sz="1600" dirty="0"/>
              <a:t>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ID" sz="1600" dirty="0" err="1"/>
              <a:t>Dahak</a:t>
            </a:r>
            <a:r>
              <a:rPr lang="en-ID" sz="1600" dirty="0"/>
              <a:t> </a:t>
            </a:r>
            <a:r>
              <a:rPr lang="en-ID" sz="1600" dirty="0" err="1"/>
              <a:t>Purulen</a:t>
            </a:r>
            <a:r>
              <a:rPr lang="en-ID" sz="1600" dirty="0"/>
              <a:t> (</a:t>
            </a:r>
            <a:r>
              <a:rPr lang="en-ID" sz="1600" dirty="0" err="1"/>
              <a:t>Kental</a:t>
            </a:r>
            <a:r>
              <a:rPr lang="en-ID" sz="1600" dirty="0"/>
              <a:t> dan </a:t>
            </a:r>
            <a:r>
              <a:rPr lang="en-ID" sz="1600" dirty="0" err="1"/>
              <a:t>Lengket</a:t>
            </a:r>
            <a:r>
              <a:rPr lang="en-ID" sz="1600" dirty="0"/>
              <a:t>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ID" sz="1600" dirty="0" err="1"/>
              <a:t>Dahak</a:t>
            </a:r>
            <a:r>
              <a:rPr lang="en-ID" sz="1600" dirty="0"/>
              <a:t> </a:t>
            </a:r>
            <a:r>
              <a:rPr lang="en-ID" sz="1600" dirty="0" err="1"/>
              <a:t>bercampur</a:t>
            </a:r>
            <a:r>
              <a:rPr lang="en-ID" sz="1600" dirty="0"/>
              <a:t> </a:t>
            </a:r>
            <a:r>
              <a:rPr lang="en-ID" sz="1600" dirty="0" err="1"/>
              <a:t>darah</a:t>
            </a:r>
            <a:r>
              <a:rPr lang="en-ID" sz="1600" dirty="0"/>
              <a:t>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ID" sz="1600" dirty="0"/>
              <a:t>Air </a:t>
            </a:r>
            <a:r>
              <a:rPr lang="en-ID" sz="1600" dirty="0" err="1"/>
              <a:t>Liur</a:t>
            </a:r>
            <a:r>
              <a:rPr lang="en-ID" sz="1600" dirty="0"/>
              <a:t> (saliva)</a:t>
            </a:r>
            <a:endParaRPr lang="id-ID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56F49B-B7B0-442D-B890-6160F684B334}"/>
              </a:ext>
            </a:extLst>
          </p:cNvPr>
          <p:cNvSpPr txBox="1"/>
          <p:nvPr/>
        </p:nvSpPr>
        <p:spPr>
          <a:xfrm>
            <a:off x="827584" y="621776"/>
            <a:ext cx="4624431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b="1" dirty="0" err="1"/>
              <a:t>Tampilan</a:t>
            </a:r>
            <a:r>
              <a:rPr lang="en-ID" b="1" dirty="0"/>
              <a:t> </a:t>
            </a:r>
            <a:r>
              <a:rPr lang="en-ID" b="1" dirty="0" err="1"/>
              <a:t>Fisik</a:t>
            </a:r>
            <a:r>
              <a:rPr lang="en-ID" b="1" dirty="0"/>
              <a:t> </a:t>
            </a:r>
            <a:r>
              <a:rPr lang="en-ID" b="1" dirty="0" err="1"/>
              <a:t>Spesimen</a:t>
            </a:r>
            <a:r>
              <a:rPr lang="en-ID" b="1" dirty="0"/>
              <a:t> </a:t>
            </a:r>
            <a:r>
              <a:rPr lang="en-ID" b="1" dirty="0" err="1"/>
              <a:t>Dahak</a:t>
            </a:r>
            <a:endParaRPr lang="id-ID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C2000A-5CFF-4595-92C6-0260CC14A26E}"/>
              </a:ext>
            </a:extLst>
          </p:cNvPr>
          <p:cNvSpPr txBox="1"/>
          <p:nvPr/>
        </p:nvSpPr>
        <p:spPr>
          <a:xfrm>
            <a:off x="6191075" y="1605967"/>
            <a:ext cx="2604782" cy="507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D" sz="1350" dirty="0" err="1">
                <a:solidFill>
                  <a:srgbClr val="C00000"/>
                </a:solidFill>
              </a:rPr>
              <a:t>Cek</a:t>
            </a:r>
            <a:r>
              <a:rPr lang="en-ID" sz="1350" dirty="0">
                <a:solidFill>
                  <a:srgbClr val="C00000"/>
                </a:solidFill>
              </a:rPr>
              <a:t> : </a:t>
            </a:r>
            <a:r>
              <a:rPr lang="en-ID" sz="1350" dirty="0" err="1">
                <a:solidFill>
                  <a:srgbClr val="C00000"/>
                </a:solidFill>
              </a:rPr>
              <a:t>Kekentalan</a:t>
            </a:r>
            <a:r>
              <a:rPr lang="en-ID" sz="1350" dirty="0">
                <a:solidFill>
                  <a:srgbClr val="C00000"/>
                </a:solidFill>
              </a:rPr>
              <a:t> , </a:t>
            </a:r>
            <a:r>
              <a:rPr lang="en-ID" sz="1350" dirty="0" err="1">
                <a:solidFill>
                  <a:srgbClr val="C00000"/>
                </a:solidFill>
              </a:rPr>
              <a:t>Warna</a:t>
            </a:r>
            <a:r>
              <a:rPr lang="en-ID" sz="1350" dirty="0">
                <a:solidFill>
                  <a:srgbClr val="C00000"/>
                </a:solidFill>
              </a:rPr>
              <a:t>, Volume</a:t>
            </a:r>
            <a:endParaRPr lang="id-ID" sz="135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63565"/>
      </p:ext>
    </p:extLst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B3413A0-17E3-4FE3-9C6C-73555FD30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47864" y="6629400"/>
            <a:ext cx="1762472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132498-303B-422D-A2F8-5FC42C781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399581"/>
            <a:ext cx="7939878" cy="43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741323"/>
      </p:ext>
    </p:extLst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0D8DA9-E685-4995-9905-A190BE205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1880" y="6525344"/>
            <a:ext cx="1690464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EFEDAC-2091-46EF-A413-C44F35C70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52736"/>
            <a:ext cx="7477357" cy="48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21886"/>
      </p:ext>
    </p:extLst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EEEFB6F-5142-42C6-862E-A37E46293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5896" y="6629400"/>
            <a:ext cx="1762472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200CF-5E46-4EC3-881A-946286CC9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427936"/>
            <a:ext cx="6249554" cy="620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79250"/>
      </p:ext>
    </p:extLst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2A5E7C-4A94-44EA-996F-72CB66BBB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57808"/>
          </a:xfrm>
        </p:spPr>
        <p:txBody>
          <a:bodyPr>
            <a:normAutofit fontScale="90000"/>
          </a:bodyPr>
          <a:lstStyle/>
          <a:p>
            <a:r>
              <a:rPr lang="en-ID" dirty="0" err="1"/>
              <a:t>Sediaan</a:t>
            </a:r>
            <a:r>
              <a:rPr lang="en-ID" dirty="0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0AD4DD-8F3D-4A28-9E38-A27869F15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601D902-E45C-4316-81D7-C32CF9C98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1880" y="6614160"/>
            <a:ext cx="1690464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B8648C-9C36-4D65-A873-1AAB324C2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2060848"/>
            <a:ext cx="8784977" cy="371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42816"/>
      </p:ext>
    </p:extLst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673A0-00B4-49A9-ADCB-A084811A8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F9E143-26BD-4CFA-87DD-0C676A9C2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765" y="1484784"/>
            <a:ext cx="7866470" cy="357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81798"/>
      </p:ext>
    </p:extLst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CC0F570-F984-4992-95C0-AE527EA57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53544" y="6629400"/>
            <a:ext cx="1618456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17D133-2E12-4D11-8292-FB5A49B33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16632"/>
            <a:ext cx="6192688" cy="65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14802"/>
      </p:ext>
    </p:extLst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7DE09F-7E01-40D3-ABF0-5617FB5F3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44FA0F-A914-4ECB-84FA-01ED1E909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700" y="101333"/>
            <a:ext cx="4926600" cy="66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8873"/>
      </p:ext>
    </p:extLst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8A16D8-441F-4E1A-AAD1-67A31406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85800"/>
          </a:xfrm>
        </p:spPr>
        <p:txBody>
          <a:bodyPr>
            <a:normAutofit fontScale="90000"/>
          </a:bodyPr>
          <a:lstStyle/>
          <a:p>
            <a:r>
              <a:rPr lang="en-ID" dirty="0"/>
              <a:t>Uji </a:t>
            </a:r>
            <a:r>
              <a:rPr lang="en-ID" dirty="0" err="1"/>
              <a:t>Fungsi</a:t>
            </a:r>
            <a:r>
              <a:rPr lang="en-ID" dirty="0"/>
              <a:t> Cat </a:t>
            </a:r>
            <a:r>
              <a:rPr lang="en-ID" dirty="0" err="1"/>
              <a:t>Ziehl</a:t>
            </a:r>
            <a:r>
              <a:rPr lang="en-ID" dirty="0"/>
              <a:t> </a:t>
            </a:r>
            <a:r>
              <a:rPr lang="en-ID" dirty="0" err="1"/>
              <a:t>Neelsen</a:t>
            </a:r>
            <a:endParaRPr lang="en-ID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BBA5D9-E379-43DD-8635-551CFD988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en-ID" dirty="0"/>
              <a:t>Pada cat </a:t>
            </a:r>
            <a:r>
              <a:rPr lang="en-ID" dirty="0" err="1"/>
              <a:t>baru</a:t>
            </a:r>
            <a:r>
              <a:rPr lang="en-ID" dirty="0"/>
              <a:t> : </a:t>
            </a:r>
            <a:r>
              <a:rPr lang="en-ID" dirty="0" err="1"/>
              <a:t>membuat</a:t>
            </a:r>
            <a:r>
              <a:rPr lang="en-ID" dirty="0"/>
              <a:t> </a:t>
            </a:r>
            <a:r>
              <a:rPr lang="en-ID" dirty="0" err="1"/>
              <a:t>sediaan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BTA negative dan BTA +1. Hasil BTA </a:t>
            </a:r>
            <a:r>
              <a:rPr lang="en-ID" dirty="0" err="1">
                <a:solidFill>
                  <a:srgbClr val="FF0000"/>
                </a:solidFill>
              </a:rPr>
              <a:t>merah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>
                <a:solidFill>
                  <a:srgbClr val="FF0000"/>
                </a:solidFill>
              </a:rPr>
              <a:t>cerah</a:t>
            </a:r>
            <a:r>
              <a:rPr lang="en-ID" dirty="0">
                <a:solidFill>
                  <a:srgbClr val="FF0000"/>
                </a:solidFill>
              </a:rPr>
              <a:t> </a:t>
            </a:r>
            <a:r>
              <a:rPr lang="en-ID" dirty="0" err="1"/>
              <a:t>latar</a:t>
            </a:r>
            <a:r>
              <a:rPr lang="en-ID" dirty="0"/>
              <a:t> </a:t>
            </a:r>
            <a:r>
              <a:rPr lang="en-ID" dirty="0" err="1"/>
              <a:t>belakang</a:t>
            </a:r>
            <a:r>
              <a:rPr lang="en-ID" dirty="0"/>
              <a:t> </a:t>
            </a:r>
            <a:r>
              <a:rPr lang="en-ID" dirty="0" err="1">
                <a:solidFill>
                  <a:schemeClr val="accent1"/>
                </a:solidFill>
              </a:rPr>
              <a:t>biru</a:t>
            </a:r>
            <a:r>
              <a:rPr lang="en-ID" dirty="0">
                <a:solidFill>
                  <a:schemeClr val="accent1"/>
                </a:solidFill>
              </a:rPr>
              <a:t>. </a:t>
            </a:r>
            <a:r>
              <a:rPr lang="en-ID" dirty="0" err="1"/>
              <a:t>Tdk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endapan</a:t>
            </a:r>
            <a:r>
              <a:rPr lang="en-ID" dirty="0"/>
              <a:t> </a:t>
            </a:r>
            <a:r>
              <a:rPr lang="en-ID" dirty="0" err="1"/>
              <a:t>warna</a:t>
            </a:r>
            <a:endParaRPr lang="en-ID" dirty="0"/>
          </a:p>
          <a:p>
            <a:pPr marL="624078" indent="-514350">
              <a:buFont typeface="+mj-lt"/>
              <a:buAutoNum type="arabicPeriod"/>
            </a:pPr>
            <a:r>
              <a:rPr lang="en-ID" dirty="0"/>
              <a:t>Cat lama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rutin</a:t>
            </a:r>
            <a:r>
              <a:rPr lang="en-ID" dirty="0"/>
              <a:t> </a:t>
            </a:r>
            <a:r>
              <a:rPr lang="en-ID" dirty="0" err="1"/>
              <a:t>diperiksa</a:t>
            </a:r>
            <a:r>
              <a:rPr lang="en-ID" dirty="0"/>
              <a:t> </a:t>
            </a:r>
            <a:r>
              <a:rPr lang="en-ID" dirty="0" err="1"/>
              <a:t>Methylen</a:t>
            </a:r>
            <a:r>
              <a:rPr lang="en-ID" dirty="0"/>
              <a:t> blue dan Kristal </a:t>
            </a:r>
            <a:r>
              <a:rPr lang="en-ID" dirty="0" err="1"/>
              <a:t>Carbol</a:t>
            </a:r>
            <a:r>
              <a:rPr lang="en-ID" dirty="0"/>
              <a:t> fuchsin,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endapan</a:t>
            </a:r>
            <a:r>
              <a:rPr lang="en-ID" dirty="0"/>
              <a:t> </a:t>
            </a:r>
            <a:r>
              <a:rPr lang="en-ID" dirty="0" err="1"/>
              <a:t>disaring</a:t>
            </a:r>
            <a:endParaRPr lang="en-ID" dirty="0"/>
          </a:p>
          <a:p>
            <a:pPr marL="624078" indent="-514350">
              <a:buFont typeface="+mj-lt"/>
              <a:buAutoNum type="arabicPeriod"/>
            </a:pPr>
            <a:r>
              <a:rPr lang="en-ID" dirty="0" err="1"/>
              <a:t>Dekolorisasi</a:t>
            </a:r>
            <a:r>
              <a:rPr lang="en-ID" dirty="0"/>
              <a:t> </a:t>
            </a:r>
            <a:r>
              <a:rPr lang="en-ID" dirty="0" err="1"/>
              <a:t>sering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sempurna</a:t>
            </a:r>
            <a:r>
              <a:rPr lang="en-ID" dirty="0"/>
              <a:t>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asam</a:t>
            </a:r>
            <a:r>
              <a:rPr lang="en-ID" dirty="0"/>
              <a:t> </a:t>
            </a:r>
            <a:r>
              <a:rPr lang="en-ID" dirty="0" err="1"/>
              <a:t>alkohol</a:t>
            </a:r>
            <a:r>
              <a:rPr lang="en-ID" dirty="0"/>
              <a:t> </a:t>
            </a:r>
            <a:r>
              <a:rPr lang="en-ID" dirty="0" err="1"/>
              <a:t>sdh</a:t>
            </a:r>
            <a:r>
              <a:rPr lang="en-ID" dirty="0"/>
              <a:t> </a:t>
            </a:r>
            <a:r>
              <a:rPr lang="en-ID" dirty="0" err="1"/>
              <a:t>berubah</a:t>
            </a:r>
            <a:r>
              <a:rPr lang="en-ID" dirty="0"/>
              <a:t>/</a:t>
            </a:r>
            <a:r>
              <a:rPr lang="en-ID" dirty="0" err="1"/>
              <a:t>menguap</a:t>
            </a:r>
            <a:endParaRPr lang="en-ID" dirty="0"/>
          </a:p>
          <a:p>
            <a:pPr marL="624078" indent="-514350">
              <a:buFont typeface="+mj-lt"/>
              <a:buAutoNum type="arabicPeriod"/>
            </a:pPr>
            <a:endParaRPr lang="en-ID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9766F8F-9511-44AF-8478-FCCB953F6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07904" y="6629400"/>
            <a:ext cx="1618456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</p:spTree>
    <p:extLst>
      <p:ext uri="{BB962C8B-B14F-4D97-AF65-F5344CB8AC3E}">
        <p14:creationId xmlns:p14="http://schemas.microsoft.com/office/powerpoint/2010/main" val="2595777833"/>
      </p:ext>
    </p:extLst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1A108-E9AD-4158-BA64-D9C2367DA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822"/>
            <a:ext cx="8229600" cy="649224"/>
          </a:xfrm>
        </p:spPr>
        <p:txBody>
          <a:bodyPr>
            <a:normAutofit fontScale="90000"/>
          </a:bodyPr>
          <a:lstStyle/>
          <a:p>
            <a:r>
              <a:rPr lang="en-ID" dirty="0" err="1"/>
              <a:t>Pasca</a:t>
            </a:r>
            <a:r>
              <a:rPr lang="en-ID" dirty="0"/>
              <a:t> </a:t>
            </a:r>
            <a:r>
              <a:rPr lang="en-ID" dirty="0" err="1"/>
              <a:t>analisis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BFD49-ABE6-4813-8B35-4EFFFE236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81011"/>
            <a:ext cx="3672408" cy="3380192"/>
          </a:xfrm>
        </p:spPr>
        <p:txBody>
          <a:bodyPr>
            <a:normAutofit/>
          </a:bodyPr>
          <a:lstStyle/>
          <a:p>
            <a:r>
              <a:rPr lang="en-ID" sz="2400" dirty="0" err="1"/>
              <a:t>Dekontaminasi</a:t>
            </a:r>
            <a:r>
              <a:rPr lang="en-ID" sz="2400" dirty="0"/>
              <a:t> </a:t>
            </a:r>
            <a:r>
              <a:rPr lang="en-ID" sz="2400" dirty="0" err="1"/>
              <a:t>alat</a:t>
            </a:r>
            <a:r>
              <a:rPr lang="en-ID" sz="2400" dirty="0"/>
              <a:t> dan </a:t>
            </a:r>
            <a:r>
              <a:rPr lang="en-ID" sz="2400" dirty="0" err="1"/>
              <a:t>bahan</a:t>
            </a:r>
            <a:r>
              <a:rPr lang="en-ID" sz="2400" dirty="0"/>
              <a:t> </a:t>
            </a:r>
            <a:r>
              <a:rPr lang="en-ID" sz="2400" dirty="0" err="1"/>
              <a:t>infeksius</a:t>
            </a:r>
            <a:endParaRPr lang="en-ID" sz="2400" dirty="0"/>
          </a:p>
          <a:p>
            <a:r>
              <a:rPr lang="en-ID" sz="2400" dirty="0" err="1"/>
              <a:t>Pengelolaan</a:t>
            </a:r>
            <a:r>
              <a:rPr lang="en-ID" sz="2400" dirty="0"/>
              <a:t> </a:t>
            </a:r>
            <a:r>
              <a:rPr lang="en-ID" sz="2400" dirty="0" err="1"/>
              <a:t>limbah</a:t>
            </a:r>
            <a:r>
              <a:rPr lang="en-ID" sz="2400" dirty="0"/>
              <a:t> </a:t>
            </a:r>
            <a:r>
              <a:rPr lang="en-ID" sz="2400" dirty="0" err="1"/>
              <a:t>infesius</a:t>
            </a:r>
            <a:r>
              <a:rPr lang="en-ID" sz="2400" dirty="0"/>
              <a:t> dan non </a:t>
            </a:r>
            <a:r>
              <a:rPr lang="en-ID" sz="2400" dirty="0" err="1"/>
              <a:t>infeksius</a:t>
            </a:r>
            <a:endParaRPr lang="en-ID" sz="2400" dirty="0"/>
          </a:p>
          <a:p>
            <a:r>
              <a:rPr lang="en-ID" sz="2400" dirty="0" err="1"/>
              <a:t>Pemeliharaan</a:t>
            </a:r>
            <a:r>
              <a:rPr lang="en-ID" sz="2400" dirty="0"/>
              <a:t> </a:t>
            </a:r>
            <a:r>
              <a:rPr lang="en-ID" sz="2400" dirty="0" err="1"/>
              <a:t>mikroskop</a:t>
            </a:r>
            <a:endParaRPr lang="en-ID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D373C7-36C7-4E00-B250-281DD38B3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87824" y="6574536"/>
            <a:ext cx="1762472" cy="457200"/>
          </a:xfrm>
        </p:spPr>
        <p:txBody>
          <a:bodyPr/>
          <a:lstStyle/>
          <a:p>
            <a:r>
              <a:rPr lang="id-ID"/>
              <a:t>rlistyaningrum@gmail.com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CC8D4B-B98A-4E08-A125-05301BC1A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029" y="980728"/>
            <a:ext cx="3753434" cy="5472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DF12DB-68FF-4B10-A4AF-BDB1A00E5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00" y="5118403"/>
            <a:ext cx="4748100" cy="145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5963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14678" y="6572272"/>
            <a:ext cx="267178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00108"/>
            <a:ext cx="5476217" cy="532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71868" y="2000240"/>
            <a:ext cx="3571900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5400" dirty="0"/>
              <a:t>TBC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B1A55D-CF15-4166-939F-DD4F60131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03848" y="6629400"/>
            <a:ext cx="1690464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1DC9C-D194-4EFC-BA50-651BC18DB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136" y="1556792"/>
            <a:ext cx="8085248" cy="40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59473"/>
      </p:ext>
    </p:extLst>
  </p:cSld>
  <p:clrMapOvr>
    <a:masterClrMapping/>
  </p:clrMapOvr>
  <p:transition>
    <p:wipe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E18B8A-DFB9-46B5-92A7-634A4D93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rlistyaningrum@gmail.com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251F89-C123-445C-B7B9-71E228FC2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5" y="1658242"/>
            <a:ext cx="7237902" cy="37869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C1E1DB-69E4-42AE-B223-DBC71F0149FE}"/>
              </a:ext>
            </a:extLst>
          </p:cNvPr>
          <p:cNvSpPr txBox="1"/>
          <p:nvPr/>
        </p:nvSpPr>
        <p:spPr>
          <a:xfrm>
            <a:off x="899592" y="1069848"/>
            <a:ext cx="511256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D" dirty="0"/>
              <a:t>Proses </a:t>
            </a:r>
            <a:r>
              <a:rPr lang="en-ID" dirty="0" err="1"/>
              <a:t>dekontaminasi</a:t>
            </a:r>
            <a:r>
              <a:rPr lang="en-ID" dirty="0"/>
              <a:t> </a:t>
            </a:r>
            <a:r>
              <a:rPr lang="en-ID" dirty="0" err="1"/>
              <a:t>limbah</a:t>
            </a:r>
            <a:r>
              <a:rPr lang="en-ID" dirty="0"/>
              <a:t> </a:t>
            </a:r>
            <a:r>
              <a:rPr lang="en-ID" dirty="0" err="1"/>
              <a:t>sebelum</a:t>
            </a:r>
            <a:r>
              <a:rPr lang="en-ID" dirty="0"/>
              <a:t> </a:t>
            </a:r>
            <a:r>
              <a:rPr lang="en-ID" dirty="0" err="1"/>
              <a:t>dibuang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67022279"/>
      </p:ext>
    </p:extLst>
  </p:cSld>
  <p:clrMapOvr>
    <a:masterClrMapping/>
  </p:clrMapOvr>
  <p:transition>
    <p:wipe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932F79-80ED-46EE-8DAD-F226C0A96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57808"/>
          </a:xfrm>
        </p:spPr>
        <p:txBody>
          <a:bodyPr>
            <a:noAutofit/>
          </a:bodyPr>
          <a:lstStyle/>
          <a:p>
            <a:r>
              <a:rPr lang="en-ID" sz="3200" dirty="0"/>
              <a:t>PME- </a:t>
            </a:r>
            <a:r>
              <a:rPr lang="en-ID" sz="3200" dirty="0" err="1"/>
              <a:t>Pemantapan</a:t>
            </a:r>
            <a:r>
              <a:rPr lang="en-ID" sz="3200" dirty="0"/>
              <a:t> </a:t>
            </a:r>
            <a:r>
              <a:rPr lang="en-ID" sz="3200" dirty="0" err="1"/>
              <a:t>Mutu</a:t>
            </a:r>
            <a:r>
              <a:rPr lang="en-ID" sz="3200" dirty="0"/>
              <a:t> </a:t>
            </a:r>
            <a:r>
              <a:rPr lang="en-ID" sz="3200" dirty="0" err="1"/>
              <a:t>Eksternal</a:t>
            </a:r>
            <a:endParaRPr lang="en-ID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44AAB0-663F-4310-83D1-B0368C789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1872208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en-ID" dirty="0"/>
              <a:t>Uji Silang (</a:t>
            </a:r>
            <a:r>
              <a:rPr lang="en-ID" i="1" dirty="0"/>
              <a:t>Blinded Rechecking</a:t>
            </a:r>
            <a:r>
              <a:rPr lang="en-ID" dirty="0"/>
              <a:t>)</a:t>
            </a:r>
          </a:p>
          <a:p>
            <a:pPr marL="624078" indent="-514350">
              <a:buFont typeface="+mj-lt"/>
              <a:buAutoNum type="arabicPeriod"/>
            </a:pPr>
            <a:r>
              <a:rPr lang="en-ID" dirty="0" err="1"/>
              <a:t>Supervisi</a:t>
            </a:r>
            <a:r>
              <a:rPr lang="en-ID" dirty="0"/>
              <a:t>/</a:t>
            </a:r>
            <a:r>
              <a:rPr lang="en-ID" dirty="0" err="1"/>
              <a:t>Bimtek</a:t>
            </a:r>
            <a:endParaRPr lang="en-ID" dirty="0"/>
          </a:p>
          <a:p>
            <a:pPr marL="624078" indent="-514350">
              <a:buFont typeface="+mj-lt"/>
              <a:buAutoNum type="arabicPeriod"/>
            </a:pPr>
            <a:r>
              <a:rPr lang="en-ID" dirty="0" err="1"/>
              <a:t>Tes</a:t>
            </a:r>
            <a:r>
              <a:rPr lang="en-ID" dirty="0"/>
              <a:t> Panel/ </a:t>
            </a:r>
            <a:r>
              <a:rPr lang="en-ID" i="1" dirty="0"/>
              <a:t>Proficiency test</a:t>
            </a:r>
          </a:p>
          <a:p>
            <a:pPr marL="624078" indent="-514350">
              <a:buFont typeface="+mj-lt"/>
              <a:buAutoNum type="arabicPeriod"/>
            </a:pPr>
            <a:endParaRPr lang="en-ID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A471AE-827C-4CFB-8860-DEB6A8A2C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1880" y="6574536"/>
            <a:ext cx="1512168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1E211A-4EBC-4DA0-8438-6BF3ED7B78B9}"/>
                  </a:ext>
                </a:extLst>
              </p:cNvPr>
              <p:cNvSpPr txBox="1"/>
              <p:nvPr/>
            </p:nvSpPr>
            <p:spPr>
              <a:xfrm>
                <a:off x="611560" y="3363203"/>
                <a:ext cx="7560840" cy="278262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dirty="0"/>
                  <a:t>Metode Uji Silang: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ID" dirty="0"/>
                  <a:t>Lot Quality Assurance System(LQAS ), </a:t>
                </a:r>
                <a:r>
                  <a:rPr lang="en-ID" dirty="0" err="1"/>
                  <a:t>indikator</a:t>
                </a:r>
                <a:r>
                  <a:rPr lang="en-ID" dirty="0"/>
                  <a:t> </a:t>
                </a:r>
                <a:r>
                  <a:rPr lang="en-ID" dirty="0" err="1"/>
                  <a:t>keberhasilannya</a:t>
                </a:r>
                <a:r>
                  <a:rPr lang="en-ID" dirty="0"/>
                  <a:t>: 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ID" dirty="0" err="1"/>
                  <a:t>Cakupan</a:t>
                </a:r>
                <a:r>
                  <a:rPr lang="en-ID" dirty="0"/>
                  <a:t> 90%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b="0" i="1" smtClean="0">
                        <a:latin typeface="Cambria Math" panose="02040503050406030204" pitchFamily="18" charset="0"/>
                      </a:rPr>
                      <m:t>(%)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𝐽𝑚𝑙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𝐿𝑎𝑏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𝑖𝑘𝑢𝑡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𝑢𝑗𝑖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𝑠𝑖𝑙𝑎𝑛𝑔</m:t>
                        </m:r>
                      </m:num>
                      <m:den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𝐽𝑢𝑚𝑙𝑎h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𝐿𝑎𝑏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𝑝𝑒𝑚𝑒𝑟𝑖𝑘𝑠𝑎</m:t>
                        </m:r>
                      </m:den>
                    </m:f>
                  </m:oMath>
                </a14:m>
                <a:endParaRPr lang="en-ID" dirty="0"/>
              </a:p>
              <a:p>
                <a:pPr lvl="1"/>
                <a:endParaRPr lang="en-ID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ID" dirty="0" err="1"/>
                  <a:t>Rutinitas</a:t>
                </a:r>
                <a:r>
                  <a:rPr lang="en-ID" dirty="0"/>
                  <a:t> 90%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(%)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𝐽𝑚𝑙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𝐿𝑎𝑏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𝑖𝑘𝑢𝑡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𝑢𝑗𝑖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𝑠𝑖𝑙𝑎𝑛𝑔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𝑓𝑟𝑒𝑘𝑢𝑒𝑛𝑠𝑖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4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𝐽𝑢𝑚𝑙𝑎h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𝐿𝑎𝑏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𝑚𝑒𝑛𝑔𝑖𝑘𝑢𝑡𝑖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𝑈𝑗𝑖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𝑠𝑖𝑙𝑎𝑛𝑔</m:t>
                        </m:r>
                      </m:den>
                    </m:f>
                  </m:oMath>
                </a14:m>
                <a:endParaRPr lang="en-ID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ID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ID" dirty="0" err="1"/>
                  <a:t>Kinerja</a:t>
                </a:r>
                <a:r>
                  <a:rPr lang="en-ID" dirty="0"/>
                  <a:t> </a:t>
                </a:r>
                <a:r>
                  <a:rPr lang="en-ID" dirty="0" err="1"/>
                  <a:t>baik</a:t>
                </a:r>
                <a:r>
                  <a:rPr lang="en-ID" dirty="0"/>
                  <a:t> 80%;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(%)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𝐽𝑚𝑙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𝑝𝑒𝑠𝑒𝑟𝑡𝑎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𝑑𝑒𝑛𝑔𝑎𝑛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h𝑎𝑠𝑖𝑙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𝑏𝑎𝑖𝑘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𝐽𝑢𝑚𝑙𝑎h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𝐿𝑎𝑏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𝑚𝑒𝑛𝑔𝑖𝑘𝑢𝑡𝑖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𝑈𝑗𝑖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𝑠𝑖𝑙𝑎𝑛𝑔</m:t>
                        </m:r>
                      </m:den>
                    </m:f>
                  </m:oMath>
                </a14:m>
                <a:endParaRPr lang="en-ID" dirty="0"/>
              </a:p>
              <a:p>
                <a:pPr marL="342900" indent="-342900">
                  <a:buFont typeface="+mj-lt"/>
                  <a:buAutoNum type="arabicPeriod"/>
                </a:pPr>
                <a:endParaRPr lang="en-ID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1E211A-4EBC-4DA0-8438-6BF3ED7B7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363203"/>
                <a:ext cx="7560840" cy="2782621"/>
              </a:xfrm>
              <a:prstGeom prst="rect">
                <a:avLst/>
              </a:prstGeom>
              <a:blipFill>
                <a:blip r:embed="rId2"/>
                <a:stretch>
                  <a:fillRect l="-563" t="-1092"/>
                </a:stretch>
              </a:blipFill>
              <a:ln>
                <a:solidFill>
                  <a:schemeClr val="tx2"/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FE14D366-4D0F-467B-BFCF-144599BD0508}"/>
              </a:ext>
            </a:extLst>
          </p:cNvPr>
          <p:cNvSpPr txBox="1"/>
          <p:nvPr/>
        </p:nvSpPr>
        <p:spPr>
          <a:xfrm>
            <a:off x="899592" y="6145824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 err="1"/>
              <a:t>Baik</a:t>
            </a:r>
            <a:r>
              <a:rPr lang="en-ID" dirty="0"/>
              <a:t> : </a:t>
            </a:r>
            <a:r>
              <a:rPr lang="en-ID" sz="1200" i="1" dirty="0" err="1"/>
              <a:t>pembacaan</a:t>
            </a:r>
            <a:r>
              <a:rPr lang="en-ID" sz="1200" i="1" dirty="0"/>
              <a:t> </a:t>
            </a:r>
            <a:r>
              <a:rPr lang="en-ID" sz="1200" i="1" dirty="0" err="1"/>
              <a:t>tanpa</a:t>
            </a:r>
            <a:r>
              <a:rPr lang="en-ID" sz="1200" i="1" dirty="0"/>
              <a:t> </a:t>
            </a:r>
            <a:r>
              <a:rPr lang="en-ID" sz="1200" i="1" dirty="0" err="1"/>
              <a:t>kesalahan</a:t>
            </a:r>
            <a:r>
              <a:rPr lang="en-ID" sz="1200" i="1" dirty="0"/>
              <a:t> </a:t>
            </a:r>
            <a:r>
              <a:rPr lang="en-ID" sz="1200" i="1" dirty="0" err="1"/>
              <a:t>besar</a:t>
            </a:r>
            <a:r>
              <a:rPr lang="en-ID" sz="1200" i="1" dirty="0"/>
              <a:t> &amp; </a:t>
            </a:r>
            <a:r>
              <a:rPr lang="en-ID" sz="1200" i="1" dirty="0" err="1"/>
              <a:t>kesalahan</a:t>
            </a:r>
            <a:r>
              <a:rPr lang="en-ID" sz="1200" i="1" dirty="0"/>
              <a:t> </a:t>
            </a:r>
            <a:r>
              <a:rPr lang="en-ID" sz="1200" i="1" dirty="0" err="1"/>
              <a:t>kecil</a:t>
            </a:r>
            <a:r>
              <a:rPr lang="en-ID" sz="1200" i="1" dirty="0"/>
              <a:t> &lt;3</a:t>
            </a:r>
          </a:p>
        </p:txBody>
      </p:sp>
    </p:spTree>
    <p:extLst>
      <p:ext uri="{BB962C8B-B14F-4D97-AF65-F5344CB8AC3E}">
        <p14:creationId xmlns:p14="http://schemas.microsoft.com/office/powerpoint/2010/main" val="2446924244"/>
      </p:ext>
    </p:extLst>
  </p:cSld>
  <p:clrMapOvr>
    <a:masterClrMapping/>
  </p:clrMapOvr>
  <p:transition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370A8-53E1-4DCE-BAD6-845C42FBC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07904" y="6629400"/>
            <a:ext cx="1618456" cy="457200"/>
          </a:xfrm>
        </p:spPr>
        <p:txBody>
          <a:bodyPr/>
          <a:lstStyle/>
          <a:p>
            <a:r>
              <a:rPr lang="id-ID" dirty="0"/>
              <a:t>rlistyaningrum@gmail.com</a:t>
            </a:r>
          </a:p>
        </p:txBody>
      </p:sp>
      <p:pic>
        <p:nvPicPr>
          <p:cNvPr id="5" name="Picture 6" descr="Related image">
            <a:extLst>
              <a:ext uri="{FF2B5EF4-FFF2-40B4-BE49-F238E27FC236}">
                <a16:creationId xmlns:a16="http://schemas.microsoft.com/office/drawing/2014/main" id="{DBD29400-BCBD-4E75-89E8-534444421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398" y="1031108"/>
            <a:ext cx="4543204" cy="49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1DF2421-CBDE-4193-B566-8D40290B046C}"/>
              </a:ext>
            </a:extLst>
          </p:cNvPr>
          <p:cNvSpPr/>
          <p:nvPr/>
        </p:nvSpPr>
        <p:spPr>
          <a:xfrm>
            <a:off x="1403648" y="1031108"/>
            <a:ext cx="6624736" cy="52629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en-US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en-US" sz="66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Matur</a:t>
            </a:r>
            <a:r>
              <a:rPr lang="en-US" sz="6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66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Nuwun</a:t>
            </a:r>
            <a:endParaRPr lang="en-US" sz="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en-US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en-US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4549977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14678" y="6572272"/>
            <a:ext cx="267178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71472" y="642918"/>
            <a:ext cx="2500329" cy="2286016"/>
            <a:chOff x="3857621" y="571480"/>
            <a:chExt cx="2500329" cy="228601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57621" y="571480"/>
              <a:ext cx="2465442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/>
            <p:nvPr/>
          </p:nvSpPr>
          <p:spPr>
            <a:xfrm>
              <a:off x="6000760" y="1071546"/>
              <a:ext cx="357190" cy="1571636"/>
            </a:xfrm>
            <a:prstGeom prst="rect">
              <a:avLst/>
            </a:prstGeom>
            <a:solidFill>
              <a:srgbClr val="FA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642918"/>
            <a:ext cx="23336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642910" y="3429000"/>
            <a:ext cx="2786050" cy="2605753"/>
            <a:chOff x="6357950" y="3000372"/>
            <a:chExt cx="2786050" cy="2605753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76979" y="3000372"/>
              <a:ext cx="2767021" cy="2605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6357950" y="3000372"/>
              <a:ext cx="1500198" cy="642942"/>
            </a:xfrm>
            <a:prstGeom prst="rect">
              <a:avLst/>
            </a:prstGeom>
            <a:solidFill>
              <a:srgbClr val="FA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143372" y="3000372"/>
            <a:ext cx="4710129" cy="2990861"/>
            <a:chOff x="2214546" y="1928802"/>
            <a:chExt cx="4710129" cy="2990861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19325" y="1938338"/>
              <a:ext cx="4705350" cy="298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Rectangle 10"/>
            <p:cNvSpPr/>
            <p:nvPr/>
          </p:nvSpPr>
          <p:spPr>
            <a:xfrm>
              <a:off x="2214546" y="1928802"/>
              <a:ext cx="1785950" cy="714380"/>
            </a:xfrm>
            <a:prstGeom prst="rect">
              <a:avLst/>
            </a:prstGeom>
            <a:solidFill>
              <a:srgbClr val="FAD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14678" y="6572272"/>
            <a:ext cx="2671786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2844" y="814382"/>
            <a:ext cx="8858312" cy="3043246"/>
            <a:chOff x="142844" y="714356"/>
            <a:chExt cx="8858312" cy="3043246"/>
          </a:xfrm>
        </p:grpSpPr>
        <p:pic>
          <p:nvPicPr>
            <p:cNvPr id="2355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6722" y="714356"/>
              <a:ext cx="8844434" cy="3043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/>
            <p:nvPr/>
          </p:nvSpPr>
          <p:spPr>
            <a:xfrm>
              <a:off x="142844" y="714356"/>
              <a:ext cx="1071570" cy="35719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14348" y="0"/>
            <a:ext cx="7715304" cy="6500834"/>
            <a:chOff x="1943100" y="1081088"/>
            <a:chExt cx="5257800" cy="4695825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43100" y="1081088"/>
              <a:ext cx="5257800" cy="4695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Rectangle 7"/>
            <p:cNvSpPr/>
            <p:nvPr/>
          </p:nvSpPr>
          <p:spPr>
            <a:xfrm>
              <a:off x="2000232" y="1142984"/>
              <a:ext cx="1500198" cy="35719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elated image">
            <a:extLst>
              <a:ext uri="{FF2B5EF4-FFF2-40B4-BE49-F238E27FC236}">
                <a16:creationId xmlns:a16="http://schemas.microsoft.com/office/drawing/2014/main" id="{50327C94-B0EE-45AC-814B-670D9EB63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4510608"/>
            <a:ext cx="2890751" cy="234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F84D87-7EAE-42CC-AC99-F7888F686E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894742"/>
              </p:ext>
            </p:extLst>
          </p:nvPr>
        </p:nvGraphicFramePr>
        <p:xfrm>
          <a:off x="190149" y="1214422"/>
          <a:ext cx="6096000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Star: 6 Points 7">
            <a:extLst>
              <a:ext uri="{FF2B5EF4-FFF2-40B4-BE49-F238E27FC236}">
                <a16:creationId xmlns:a16="http://schemas.microsoft.com/office/drawing/2014/main" id="{F82A8A77-1729-4DD8-9BAE-E4BA3CA11DAB}"/>
              </a:ext>
            </a:extLst>
          </p:cNvPr>
          <p:cNvSpPr/>
          <p:nvPr/>
        </p:nvSpPr>
        <p:spPr>
          <a:xfrm>
            <a:off x="6493078" y="675311"/>
            <a:ext cx="2650921" cy="3061982"/>
          </a:xfrm>
          <a:prstGeom prst="star6">
            <a:avLst/>
          </a:prstGeom>
          <a:solidFill>
            <a:srgbClr val="FFC00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8FC1E8-2867-481F-81F5-1A46E7EA1168}"/>
              </a:ext>
            </a:extLst>
          </p:cNvPr>
          <p:cNvSpPr txBox="1"/>
          <p:nvPr/>
        </p:nvSpPr>
        <p:spPr>
          <a:xfrm>
            <a:off x="6931667" y="1560353"/>
            <a:ext cx="1712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/>
              <a:t>Zero Death</a:t>
            </a:r>
          </a:p>
          <a:p>
            <a:pPr algn="ctr"/>
            <a:r>
              <a:rPr lang="en-ID" dirty="0"/>
              <a:t>Zero Suffering</a:t>
            </a:r>
          </a:p>
          <a:p>
            <a:pPr algn="ctr"/>
            <a:r>
              <a:rPr lang="en-ID" dirty="0"/>
              <a:t>Zero New Infection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F9EAAAB3-569B-42C5-BBFB-8CBE5B25F6E9}"/>
              </a:ext>
            </a:extLst>
          </p:cNvPr>
          <p:cNvSpPr/>
          <p:nvPr/>
        </p:nvSpPr>
        <p:spPr>
          <a:xfrm rot="2156609">
            <a:off x="6744748" y="3942827"/>
            <a:ext cx="629174" cy="10570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ACAEEA-12B8-46E7-924F-C1DB4A1E1FAD}"/>
              </a:ext>
            </a:extLst>
          </p:cNvPr>
          <p:cNvSpPr txBox="1"/>
          <p:nvPr/>
        </p:nvSpPr>
        <p:spPr>
          <a:xfrm>
            <a:off x="5102605" y="5452844"/>
            <a:ext cx="3523376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dirty="0" err="1"/>
              <a:t>Insiden</a:t>
            </a:r>
            <a:r>
              <a:rPr lang="en-ID" dirty="0"/>
              <a:t> TB&lt;1 </a:t>
            </a:r>
            <a:r>
              <a:rPr lang="en-ID" dirty="0" err="1"/>
              <a:t>kasus</a:t>
            </a:r>
            <a:r>
              <a:rPr lang="en-ID" dirty="0"/>
              <a:t>/1 </a:t>
            </a:r>
            <a:r>
              <a:rPr lang="en-ID" dirty="0" err="1"/>
              <a:t>juta</a:t>
            </a:r>
            <a:r>
              <a:rPr lang="en-ID" dirty="0"/>
              <a:t> </a:t>
            </a:r>
            <a:r>
              <a:rPr lang="en-ID" dirty="0" err="1"/>
              <a:t>penduduk</a:t>
            </a:r>
            <a:r>
              <a:rPr lang="en-ID" dirty="0"/>
              <a:t> /</a:t>
            </a:r>
            <a:r>
              <a:rPr lang="en-ID" dirty="0" err="1"/>
              <a:t>tahun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1811812"/>
      </p:ext>
    </p:extLst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2584BCC-E4A2-49B9-893D-0B09B07BB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66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D" dirty="0" err="1"/>
              <a:t>Diagnostik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TB </a:t>
            </a:r>
            <a:r>
              <a:rPr lang="en-ID" dirty="0" err="1"/>
              <a:t>Paru</a:t>
            </a:r>
            <a:endParaRPr lang="en-ID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9EB0274-716A-4275-8C5C-6F274B06F9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04395" y="1825625"/>
            <a:ext cx="2910455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ID" dirty="0"/>
              <a:t>Traditional Dx</a:t>
            </a:r>
          </a:p>
          <a:p>
            <a:r>
              <a:rPr lang="en-ID" dirty="0"/>
              <a:t>Symptom screening</a:t>
            </a:r>
          </a:p>
          <a:p>
            <a:endParaRPr lang="en-ID" dirty="0"/>
          </a:p>
          <a:p>
            <a:r>
              <a:rPr lang="en-ID" dirty="0"/>
              <a:t>Chest X Ray</a:t>
            </a:r>
          </a:p>
          <a:p>
            <a:endParaRPr lang="en-ID" dirty="0"/>
          </a:p>
          <a:p>
            <a:r>
              <a:rPr lang="en-ID" dirty="0"/>
              <a:t>Microscopy (Zn, </a:t>
            </a:r>
            <a:r>
              <a:rPr lang="en-ID" dirty="0" err="1"/>
              <a:t>Kinyoun</a:t>
            </a:r>
            <a:r>
              <a:rPr lang="en-ID" dirty="0"/>
              <a:t>)</a:t>
            </a:r>
          </a:p>
          <a:p>
            <a:endParaRPr lang="en-ID" dirty="0"/>
          </a:p>
          <a:p>
            <a:r>
              <a:rPr lang="en-ID" dirty="0"/>
              <a:t>Solid Media Culture</a:t>
            </a:r>
          </a:p>
          <a:p>
            <a:endParaRPr lang="en-ID" dirty="0"/>
          </a:p>
          <a:p>
            <a:r>
              <a:rPr lang="en-ID" dirty="0"/>
              <a:t>Drug Sensitivity Test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30E1D95-E610-40E1-8FEC-407A6A4186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0458" y="1825625"/>
            <a:ext cx="3624892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ID" dirty="0"/>
              <a:t>New Dx</a:t>
            </a:r>
          </a:p>
          <a:p>
            <a:r>
              <a:rPr lang="en-ID" dirty="0"/>
              <a:t>Interferon Gamma Release Assay (IGRA)</a:t>
            </a:r>
          </a:p>
          <a:p>
            <a:endParaRPr lang="en-ID" dirty="0"/>
          </a:p>
          <a:p>
            <a:r>
              <a:rPr lang="en-ID" dirty="0"/>
              <a:t>Fluorescence (dg </a:t>
            </a:r>
            <a:r>
              <a:rPr lang="en-ID" dirty="0" err="1"/>
              <a:t>Auramin</a:t>
            </a:r>
            <a:r>
              <a:rPr lang="en-ID" dirty="0"/>
              <a:t> O/</a:t>
            </a:r>
            <a:r>
              <a:rPr lang="en-ID" dirty="0" err="1"/>
              <a:t>Auramin</a:t>
            </a:r>
            <a:r>
              <a:rPr lang="en-ID" dirty="0"/>
              <a:t> </a:t>
            </a:r>
            <a:r>
              <a:rPr lang="en-ID" dirty="0" err="1"/>
              <a:t>Rhodamin</a:t>
            </a:r>
            <a:r>
              <a:rPr lang="en-ID" dirty="0"/>
              <a:t>)</a:t>
            </a:r>
          </a:p>
          <a:p>
            <a:r>
              <a:rPr lang="en-ID" dirty="0"/>
              <a:t>Liquid Media Culture (</a:t>
            </a:r>
            <a:r>
              <a:rPr lang="en-ID" dirty="0" err="1"/>
              <a:t>Bactec</a:t>
            </a:r>
            <a:r>
              <a:rPr lang="en-ID" dirty="0"/>
              <a:t> 9000, MGIT/ESPII System)</a:t>
            </a:r>
          </a:p>
          <a:p>
            <a:r>
              <a:rPr lang="en-ID" dirty="0"/>
              <a:t>Polymerase Chain Reaction (PCR)</a:t>
            </a:r>
          </a:p>
          <a:p>
            <a:r>
              <a:rPr lang="en-ID" dirty="0"/>
              <a:t>Line Probe Assay</a:t>
            </a:r>
          </a:p>
          <a:p>
            <a:r>
              <a:rPr lang="en-ID" dirty="0"/>
              <a:t> </a:t>
            </a:r>
            <a:r>
              <a:rPr lang="en-ID" dirty="0" err="1"/>
              <a:t>Teknologi</a:t>
            </a:r>
            <a:r>
              <a:rPr lang="en-ID" dirty="0"/>
              <a:t> lain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D5E6D74-0E2E-4816-B227-F893B3B28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41" y="1825625"/>
            <a:ext cx="1204875" cy="1661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E247F1-893F-4C1F-8AB0-7F87F4455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88" y="4840223"/>
            <a:ext cx="1003997" cy="14709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5BC309-3DAA-4607-8F1D-397C4B1DF484}"/>
              </a:ext>
            </a:extLst>
          </p:cNvPr>
          <p:cNvSpPr txBox="1"/>
          <p:nvPr/>
        </p:nvSpPr>
        <p:spPr>
          <a:xfrm>
            <a:off x="245378" y="6350262"/>
            <a:ext cx="84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/>
              <a:t>6 – 8 </a:t>
            </a:r>
            <a:r>
              <a:rPr lang="en-ID" sz="1400" dirty="0" err="1"/>
              <a:t>mgg</a:t>
            </a:r>
            <a:endParaRPr lang="en-ID" sz="1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88DAF1F-F8DA-4324-A7F4-BBEA7BAEB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41" y="3582901"/>
            <a:ext cx="1178100" cy="1054133"/>
          </a:xfrm>
          <a:prstGeom prst="rect">
            <a:avLst/>
          </a:prstGeom>
        </p:spPr>
      </p:pic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9C09454A-09F0-4941-AD04-A3A5FAEB9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069" y="81794"/>
            <a:ext cx="1218501" cy="121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1ADBE83-EA87-443D-8528-24B1ACF522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1024" y="3803655"/>
            <a:ext cx="1124550" cy="9826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8E143E-E7E6-42BE-B51A-49AC500295BE}"/>
              </a:ext>
            </a:extLst>
          </p:cNvPr>
          <p:cNvSpPr txBox="1"/>
          <p:nvPr/>
        </p:nvSpPr>
        <p:spPr>
          <a:xfrm>
            <a:off x="6500826" y="6072206"/>
            <a:ext cx="233423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D" sz="1600" dirty="0" err="1"/>
              <a:t>Molekuler</a:t>
            </a:r>
            <a:r>
              <a:rPr lang="en-ID" sz="1600" dirty="0"/>
              <a:t> MDR TB </a:t>
            </a:r>
            <a:r>
              <a:rPr lang="en-ID" sz="1600" dirty="0" err="1"/>
              <a:t>Thd</a:t>
            </a:r>
            <a:r>
              <a:rPr lang="en-ID" sz="1600" dirty="0"/>
              <a:t> INH dan Rif </a:t>
            </a:r>
          </a:p>
        </p:txBody>
      </p:sp>
    </p:spTree>
    <p:extLst>
      <p:ext uri="{BB962C8B-B14F-4D97-AF65-F5344CB8AC3E}">
        <p14:creationId xmlns:p14="http://schemas.microsoft.com/office/powerpoint/2010/main" val="3654713943"/>
      </p:ext>
    </p:extLst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08697-A9F9-4E1C-8D46-EAF892BCD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391" y="365126"/>
            <a:ext cx="7272959" cy="1325563"/>
          </a:xfrm>
        </p:spPr>
        <p:txBody>
          <a:bodyPr/>
          <a:lstStyle/>
          <a:p>
            <a:pPr algn="ctr"/>
            <a:r>
              <a:rPr lang="en-ID" dirty="0" err="1"/>
              <a:t>Peran</a:t>
            </a:r>
            <a:r>
              <a:rPr lang="en-ID" dirty="0"/>
              <a:t> </a:t>
            </a:r>
            <a:r>
              <a:rPr lang="en-ID" dirty="0" err="1"/>
              <a:t>laboratorium</a:t>
            </a:r>
            <a:endParaRPr lang="id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ED35E-383A-4A6A-B385-4BDB01870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2072170"/>
            <a:ext cx="3756695" cy="17070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D" dirty="0"/>
              <a:t>Diagnosis</a:t>
            </a:r>
          </a:p>
          <a:p>
            <a:pPr marL="514350" indent="-514350">
              <a:buFont typeface="+mj-lt"/>
              <a:buAutoNum type="arabicPeriod"/>
            </a:pPr>
            <a:r>
              <a:rPr lang="en-ID" dirty="0"/>
              <a:t>Follow Up </a:t>
            </a:r>
          </a:p>
          <a:p>
            <a:pPr marL="514350" indent="-514350">
              <a:buFont typeface="+mj-lt"/>
              <a:buAutoNum type="arabicPeriod"/>
            </a:pPr>
            <a:r>
              <a:rPr lang="en-ID" dirty="0" err="1"/>
              <a:t>Evaluasi</a:t>
            </a:r>
            <a:r>
              <a:rPr lang="en-ID" dirty="0"/>
              <a:t> </a:t>
            </a:r>
            <a:r>
              <a:rPr lang="en-ID" dirty="0" err="1"/>
              <a:t>Terapi</a:t>
            </a:r>
            <a:endParaRPr lang="id-ID" dirty="0"/>
          </a:p>
        </p:txBody>
      </p:sp>
      <p:pic>
        <p:nvPicPr>
          <p:cNvPr id="4" name="Picture 6" descr="Related image">
            <a:extLst>
              <a:ext uri="{FF2B5EF4-FFF2-40B4-BE49-F238E27FC236}">
                <a16:creationId xmlns:a16="http://schemas.microsoft.com/office/drawing/2014/main" id="{48CC80D4-EA4F-4BA0-BF44-90A263EE5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89" y="174383"/>
            <a:ext cx="1066903" cy="170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9C09454A-09F0-4941-AD04-A3A5FAEB9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912" y="5257801"/>
            <a:ext cx="1470991" cy="147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73C004-5A01-42F3-ACB6-D17428B3202C}"/>
              </a:ext>
            </a:extLst>
          </p:cNvPr>
          <p:cNvSpPr txBox="1"/>
          <p:nvPr/>
        </p:nvSpPr>
        <p:spPr>
          <a:xfrm>
            <a:off x="4196592" y="4214818"/>
            <a:ext cx="2804299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Mikroskopis</a:t>
            </a:r>
            <a:endParaRPr lang="en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Biakan</a:t>
            </a:r>
            <a:endParaRPr lang="en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/>
              <a:t>Uji </a:t>
            </a:r>
            <a:r>
              <a:rPr lang="en-ID" sz="2000" dirty="0" err="1"/>
              <a:t>Kepekaan</a:t>
            </a:r>
            <a:endParaRPr lang="en-ID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Biomolekuler</a:t>
            </a:r>
            <a:endParaRPr lang="en-ID" sz="2000" dirty="0"/>
          </a:p>
        </p:txBody>
      </p:sp>
      <p:sp>
        <p:nvSpPr>
          <p:cNvPr id="6" name="Arrow: Bent-Up 5">
            <a:extLst>
              <a:ext uri="{FF2B5EF4-FFF2-40B4-BE49-F238E27FC236}">
                <a16:creationId xmlns:a16="http://schemas.microsoft.com/office/drawing/2014/main" id="{0C596D2F-1B71-48B2-B5BB-1E11941C6443}"/>
              </a:ext>
            </a:extLst>
          </p:cNvPr>
          <p:cNvSpPr/>
          <p:nvPr/>
        </p:nvSpPr>
        <p:spPr>
          <a:xfrm rot="5400000">
            <a:off x="2418911" y="3577638"/>
            <a:ext cx="1281402" cy="1844006"/>
          </a:xfrm>
          <a:prstGeom prst="bentUpArrow">
            <a:avLst>
              <a:gd name="adj1" fmla="val 25000"/>
              <a:gd name="adj2" fmla="val 21274"/>
              <a:gd name="adj3" fmla="val 3529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Left Arrow 11"/>
          <p:cNvSpPr/>
          <p:nvPr/>
        </p:nvSpPr>
        <p:spPr>
          <a:xfrm>
            <a:off x="6143636" y="4714884"/>
            <a:ext cx="2143140" cy="285752"/>
          </a:xfrm>
          <a:prstGeom prst="leftArrow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067723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71488"/>
          </a:xfrm>
        </p:spPr>
        <p:txBody>
          <a:bodyPr>
            <a:normAutofit fontScale="90000"/>
          </a:bodyPr>
          <a:lstStyle/>
          <a:p>
            <a:r>
              <a:rPr lang="id-ID" dirty="0"/>
              <a:t>RENCANA TINDAK LANJUT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id-ID" dirty="0"/>
              <a:t>Penjenjangan sesuai kompetensi laboratorium</a:t>
            </a:r>
          </a:p>
          <a:p>
            <a:pPr marL="624078" indent="-514350">
              <a:buFont typeface="+mj-lt"/>
              <a:buAutoNum type="arabicPeriod"/>
            </a:pPr>
            <a:r>
              <a:rPr lang="id-ID" dirty="0"/>
              <a:t>Sistem Rujukan Pelayanan &amp; Pembinaan (manajerial , teknis)</a:t>
            </a:r>
          </a:p>
          <a:p>
            <a:pPr marL="624078" indent="-514350">
              <a:buFont typeface="+mj-lt"/>
              <a:buAutoNum type="arabicPeriod"/>
            </a:pPr>
            <a:r>
              <a:rPr lang="id-ID" dirty="0"/>
              <a:t>Pemantapan Mutu</a:t>
            </a:r>
          </a:p>
          <a:p>
            <a:pPr marL="624078" indent="-514350">
              <a:buFont typeface="+mj-lt"/>
              <a:buAutoNum type="arabicPeriod"/>
            </a:pPr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71868" y="6543700"/>
            <a:ext cx="2028844" cy="457200"/>
          </a:xfrm>
        </p:spPr>
        <p:txBody>
          <a:bodyPr/>
          <a:lstStyle/>
          <a:p>
            <a:r>
              <a:rPr lang="id-ID" sz="1100" dirty="0">
                <a:latin typeface="Century Schoolbook" pitchFamily="18" charset="0"/>
              </a:rPr>
              <a:t>rlistyaningrum@gmail.com</a:t>
            </a:r>
          </a:p>
        </p:txBody>
      </p:sp>
      <p:pic>
        <p:nvPicPr>
          <p:cNvPr id="3" name="Picture 2" descr="Related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30899"/>
            <a:ext cx="3071834" cy="191221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554</TotalTime>
  <Words>795</Words>
  <Application>Microsoft Office PowerPoint</Application>
  <PresentationFormat>On-screen Show (4:3)</PresentationFormat>
  <Paragraphs>168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Arial</vt:lpstr>
      <vt:lpstr>Arial Black</vt:lpstr>
      <vt:lpstr>Calibri</vt:lpstr>
      <vt:lpstr>Cambria Math</vt:lpstr>
      <vt:lpstr>Century Schoolbook</vt:lpstr>
      <vt:lpstr>Georgia</vt:lpstr>
      <vt:lpstr>Trebuchet MS</vt:lpstr>
      <vt:lpstr>Wingdings</vt:lpstr>
      <vt:lpstr>Wingdings 2</vt:lpstr>
      <vt:lpstr>Urban</vt:lpstr>
      <vt:lpstr>PEMANTAPAN MUTU LABORATORIUM TBC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Diagnostik untuk TB Paru</vt:lpstr>
      <vt:lpstr>Peran laboratorium</vt:lpstr>
      <vt:lpstr>RENCANA TINDAK LANJUT</vt:lpstr>
      <vt:lpstr>PowerPoint Presentation</vt:lpstr>
      <vt:lpstr>Puskesmas Pembantu</vt:lpstr>
      <vt:lpstr>Puskesmas</vt:lpstr>
      <vt:lpstr>Balkesmas Magelang</vt:lpstr>
      <vt:lpstr>BLK Prov. Jateng</vt:lpstr>
      <vt:lpstr>BLK Provinsi Jawa Barat </vt:lpstr>
      <vt:lpstr>Pemantapan Mutu</vt:lpstr>
      <vt:lpstr>PMI- Pemantapan Mutu Internal</vt:lpstr>
      <vt:lpstr>Tempat Pengumpulan Dahak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Sediaan </vt:lpstr>
      <vt:lpstr>PowerPoint Presentation</vt:lpstr>
      <vt:lpstr>PowerPoint Presentation</vt:lpstr>
      <vt:lpstr>PowerPoint Presentation</vt:lpstr>
      <vt:lpstr>Uji Fungsi Cat Ziehl Neelsen</vt:lpstr>
      <vt:lpstr>Pasca analisis</vt:lpstr>
      <vt:lpstr>PowerPoint Presentation</vt:lpstr>
      <vt:lpstr>PowerPoint Presentation</vt:lpstr>
      <vt:lpstr>PME- Pemantapan Mutu Eksternal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PEMERIKSAAN MIKROSKOPIS TBC</dc:title>
  <dc:creator>user</dc:creator>
  <cp:lastModifiedBy>userrr</cp:lastModifiedBy>
  <cp:revision>39</cp:revision>
  <dcterms:created xsi:type="dcterms:W3CDTF">2019-03-27T16:35:38Z</dcterms:created>
  <dcterms:modified xsi:type="dcterms:W3CDTF">2019-03-28T02:54:47Z</dcterms:modified>
</cp:coreProperties>
</file>