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1" r:id="rId1"/>
  </p:sldMasterIdLst>
  <p:notesMasterIdLst>
    <p:notesMasterId r:id="rId16"/>
  </p:notesMasterIdLst>
  <p:sldIdLst>
    <p:sldId id="256" r:id="rId2"/>
    <p:sldId id="266" r:id="rId3"/>
    <p:sldId id="274" r:id="rId4"/>
    <p:sldId id="268" r:id="rId5"/>
    <p:sldId id="259" r:id="rId6"/>
    <p:sldId id="263" r:id="rId7"/>
    <p:sldId id="260" r:id="rId8"/>
    <p:sldId id="261" r:id="rId9"/>
    <p:sldId id="270" r:id="rId10"/>
    <p:sldId id="262" r:id="rId11"/>
    <p:sldId id="271" r:id="rId12"/>
    <p:sldId id="267" r:id="rId13"/>
    <p:sldId id="273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23"/>
    <p:restoredTop sz="94696"/>
  </p:normalViewPr>
  <p:slideViewPr>
    <p:cSldViewPr snapToGrid="0" snapToObjects="1">
      <p:cViewPr varScale="1">
        <p:scale>
          <a:sx n="70" d="100"/>
          <a:sy n="70" d="100"/>
        </p:scale>
        <p:origin x="-8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9CD387-0733-4B8E-BC20-A889A931566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>
        <a:scene3d>
          <a:camera prst="perspectiveRight"/>
          <a:lightRig rig="threePt" dir="t"/>
        </a:scene3d>
      </dgm:spPr>
      <dgm:t>
        <a:bodyPr/>
        <a:lstStyle/>
        <a:p>
          <a:endParaRPr lang="id-ID"/>
        </a:p>
      </dgm:t>
    </dgm:pt>
    <dgm:pt modelId="{AA720FF0-9243-41D5-9D74-5DA59018D957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id-ID" sz="4000" dirty="0" smtClean="0">
              <a:solidFill>
                <a:schemeClr val="tx1"/>
              </a:solidFill>
            </a:rPr>
            <a:t>Edukasi</a:t>
          </a:r>
          <a:endParaRPr lang="id-ID" sz="4000" dirty="0">
            <a:solidFill>
              <a:schemeClr val="tx1"/>
            </a:solidFill>
          </a:endParaRPr>
        </a:p>
      </dgm:t>
    </dgm:pt>
    <dgm:pt modelId="{D942933F-A227-40DF-8C49-05028B422665}" type="parTrans" cxnId="{7F1C9067-C000-4D24-AD1E-EB4FA10FE91E}">
      <dgm:prSet/>
      <dgm:spPr/>
      <dgm:t>
        <a:bodyPr/>
        <a:lstStyle/>
        <a:p>
          <a:endParaRPr lang="id-ID" sz="4000">
            <a:solidFill>
              <a:schemeClr val="tx1"/>
            </a:solidFill>
          </a:endParaRPr>
        </a:p>
      </dgm:t>
    </dgm:pt>
    <dgm:pt modelId="{39927E76-356F-4A93-9B6F-CB0ED97BBD6A}" type="sibTrans" cxnId="{7F1C9067-C000-4D24-AD1E-EB4FA10FE91E}">
      <dgm:prSet/>
      <dgm:spPr>
        <a:solidFill>
          <a:srgbClr val="0070C0"/>
        </a:solidFill>
      </dgm:spPr>
      <dgm:t>
        <a:bodyPr/>
        <a:lstStyle/>
        <a:p>
          <a:endParaRPr lang="id-ID" sz="4000">
            <a:solidFill>
              <a:schemeClr val="tx1"/>
            </a:solidFill>
          </a:endParaRPr>
        </a:p>
      </dgm:t>
    </dgm:pt>
    <dgm:pt modelId="{5FE56F1E-36B8-4D14-B417-FA35AECD8ADD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id-ID" sz="4000" dirty="0" smtClean="0">
              <a:solidFill>
                <a:schemeClr val="tx1"/>
              </a:solidFill>
            </a:rPr>
            <a:t>Berhenti merokok</a:t>
          </a:r>
          <a:endParaRPr lang="id-ID" sz="4000" dirty="0">
            <a:solidFill>
              <a:schemeClr val="tx1"/>
            </a:solidFill>
          </a:endParaRPr>
        </a:p>
      </dgm:t>
    </dgm:pt>
    <dgm:pt modelId="{EAB4B627-9973-4DFC-8768-35F73922A9CE}" type="parTrans" cxnId="{ADA57DBF-C75E-4FA9-80E2-2BDA2F48EE7F}">
      <dgm:prSet/>
      <dgm:spPr/>
      <dgm:t>
        <a:bodyPr/>
        <a:lstStyle/>
        <a:p>
          <a:endParaRPr lang="id-ID" sz="4000">
            <a:solidFill>
              <a:schemeClr val="tx1"/>
            </a:solidFill>
          </a:endParaRPr>
        </a:p>
      </dgm:t>
    </dgm:pt>
    <dgm:pt modelId="{5D9008E6-1994-4D0C-A5DA-1D779D009284}" type="sibTrans" cxnId="{ADA57DBF-C75E-4FA9-80E2-2BDA2F48EE7F}">
      <dgm:prSet/>
      <dgm:spPr/>
      <dgm:t>
        <a:bodyPr/>
        <a:lstStyle/>
        <a:p>
          <a:endParaRPr lang="id-ID" sz="4000">
            <a:solidFill>
              <a:schemeClr val="tx1"/>
            </a:solidFill>
          </a:endParaRPr>
        </a:p>
      </dgm:t>
    </dgm:pt>
    <dgm:pt modelId="{186A2943-B0E1-4365-8BB2-2B13A8CA2151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id-ID" sz="4000" dirty="0" smtClean="0">
              <a:solidFill>
                <a:schemeClr val="tx1"/>
              </a:solidFill>
            </a:rPr>
            <a:t>Obat-obatan</a:t>
          </a:r>
          <a:endParaRPr lang="id-ID" sz="4000" dirty="0">
            <a:solidFill>
              <a:schemeClr val="tx1"/>
            </a:solidFill>
          </a:endParaRPr>
        </a:p>
      </dgm:t>
    </dgm:pt>
    <dgm:pt modelId="{7E9F6F3B-950C-4211-8775-8E52B3ED7A73}" type="parTrans" cxnId="{AFCA4327-6EB9-476F-98BA-DB13F480DE71}">
      <dgm:prSet/>
      <dgm:spPr/>
      <dgm:t>
        <a:bodyPr/>
        <a:lstStyle/>
        <a:p>
          <a:endParaRPr lang="id-ID" sz="4000">
            <a:solidFill>
              <a:schemeClr val="tx1"/>
            </a:solidFill>
          </a:endParaRPr>
        </a:p>
      </dgm:t>
    </dgm:pt>
    <dgm:pt modelId="{EDF718C6-F9AD-4E3B-A3A6-6F5F3DA3846C}" type="sibTrans" cxnId="{AFCA4327-6EB9-476F-98BA-DB13F480DE71}">
      <dgm:prSet/>
      <dgm:spPr/>
      <dgm:t>
        <a:bodyPr/>
        <a:lstStyle/>
        <a:p>
          <a:endParaRPr lang="id-ID" sz="4000">
            <a:solidFill>
              <a:schemeClr val="tx1"/>
            </a:solidFill>
          </a:endParaRPr>
        </a:p>
      </dgm:t>
    </dgm:pt>
    <dgm:pt modelId="{3EB8D081-DDFC-4595-9187-917C69976B4B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id-ID" sz="4000" dirty="0" smtClean="0">
              <a:solidFill>
                <a:schemeClr val="tx1"/>
              </a:solidFill>
            </a:rPr>
            <a:t>Rehabilitasi</a:t>
          </a:r>
          <a:endParaRPr lang="id-ID" sz="4000" dirty="0">
            <a:solidFill>
              <a:schemeClr val="tx1"/>
            </a:solidFill>
          </a:endParaRPr>
        </a:p>
      </dgm:t>
    </dgm:pt>
    <dgm:pt modelId="{C0D67D46-CF0D-4007-8D5F-EFF6840DA867}" type="parTrans" cxnId="{7117F535-772A-4F73-8680-0D60173980DE}">
      <dgm:prSet/>
      <dgm:spPr/>
      <dgm:t>
        <a:bodyPr/>
        <a:lstStyle/>
        <a:p>
          <a:endParaRPr lang="id-ID" sz="4000">
            <a:solidFill>
              <a:schemeClr val="tx1"/>
            </a:solidFill>
          </a:endParaRPr>
        </a:p>
      </dgm:t>
    </dgm:pt>
    <dgm:pt modelId="{12B96599-DA06-4634-BF1F-B85BC4D994E5}" type="sibTrans" cxnId="{7117F535-772A-4F73-8680-0D60173980DE}">
      <dgm:prSet/>
      <dgm:spPr/>
      <dgm:t>
        <a:bodyPr/>
        <a:lstStyle/>
        <a:p>
          <a:endParaRPr lang="id-ID" sz="4000">
            <a:solidFill>
              <a:schemeClr val="tx1"/>
            </a:solidFill>
          </a:endParaRPr>
        </a:p>
      </dgm:t>
    </dgm:pt>
    <dgm:pt modelId="{02C5CC20-E446-49B7-B9D1-D25F604C875B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id-ID" sz="4000" dirty="0" smtClean="0">
              <a:solidFill>
                <a:schemeClr val="tx1"/>
              </a:solidFill>
            </a:rPr>
            <a:t>Terapi oksigen</a:t>
          </a:r>
          <a:endParaRPr lang="id-ID" sz="4000" dirty="0">
            <a:solidFill>
              <a:schemeClr val="tx1"/>
            </a:solidFill>
          </a:endParaRPr>
        </a:p>
      </dgm:t>
    </dgm:pt>
    <dgm:pt modelId="{74B322F6-B75E-4AB2-84D9-CB4E6F5A10D7}" type="parTrans" cxnId="{F1EBA1E7-115A-42E2-8C42-C746969B37EA}">
      <dgm:prSet/>
      <dgm:spPr/>
      <dgm:t>
        <a:bodyPr/>
        <a:lstStyle/>
        <a:p>
          <a:endParaRPr lang="id-ID" sz="4000">
            <a:solidFill>
              <a:schemeClr val="tx1"/>
            </a:solidFill>
          </a:endParaRPr>
        </a:p>
      </dgm:t>
    </dgm:pt>
    <dgm:pt modelId="{B048E544-9D8D-48FD-AC56-0B888512D661}" type="sibTrans" cxnId="{F1EBA1E7-115A-42E2-8C42-C746969B37EA}">
      <dgm:prSet/>
      <dgm:spPr/>
      <dgm:t>
        <a:bodyPr/>
        <a:lstStyle/>
        <a:p>
          <a:endParaRPr lang="id-ID" sz="4000">
            <a:solidFill>
              <a:schemeClr val="tx1"/>
            </a:solidFill>
          </a:endParaRPr>
        </a:p>
      </dgm:t>
    </dgm:pt>
    <dgm:pt modelId="{B2C4DA08-02F6-462E-A145-17E8C144636B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id-ID" sz="4000" dirty="0" smtClean="0">
              <a:solidFill>
                <a:schemeClr val="tx1"/>
              </a:solidFill>
            </a:rPr>
            <a:t>Ventilasi mekanis</a:t>
          </a:r>
          <a:endParaRPr lang="id-ID" sz="4000" dirty="0">
            <a:solidFill>
              <a:schemeClr val="tx1"/>
            </a:solidFill>
          </a:endParaRPr>
        </a:p>
      </dgm:t>
    </dgm:pt>
    <dgm:pt modelId="{A78C629C-6386-4F3C-AC34-C7C683FFACC9}" type="parTrans" cxnId="{C8175410-B3AA-4B28-A08F-7F23B27A3EB7}">
      <dgm:prSet/>
      <dgm:spPr/>
      <dgm:t>
        <a:bodyPr/>
        <a:lstStyle/>
        <a:p>
          <a:endParaRPr lang="id-ID" sz="4000">
            <a:solidFill>
              <a:schemeClr val="tx1"/>
            </a:solidFill>
          </a:endParaRPr>
        </a:p>
      </dgm:t>
    </dgm:pt>
    <dgm:pt modelId="{7B48F3DD-6372-48F9-8815-1B44C97A26A0}" type="sibTrans" cxnId="{C8175410-B3AA-4B28-A08F-7F23B27A3EB7}">
      <dgm:prSet/>
      <dgm:spPr/>
      <dgm:t>
        <a:bodyPr/>
        <a:lstStyle/>
        <a:p>
          <a:endParaRPr lang="id-ID" sz="4000">
            <a:solidFill>
              <a:schemeClr val="tx1"/>
            </a:solidFill>
          </a:endParaRPr>
        </a:p>
      </dgm:t>
    </dgm:pt>
    <dgm:pt modelId="{AA035F85-7358-4FFB-B928-1F26AF949C11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id-ID" sz="4000" dirty="0" smtClean="0">
              <a:solidFill>
                <a:schemeClr val="tx1"/>
              </a:solidFill>
            </a:rPr>
            <a:t>Nutrisi</a:t>
          </a:r>
          <a:endParaRPr lang="id-ID" sz="4000" dirty="0">
            <a:solidFill>
              <a:schemeClr val="tx1"/>
            </a:solidFill>
          </a:endParaRPr>
        </a:p>
      </dgm:t>
    </dgm:pt>
    <dgm:pt modelId="{626F8322-9FEB-4B80-88AE-7A24C4BF3D28}" type="parTrans" cxnId="{E6E0ACE0-8B00-47E1-8059-131D82CB799F}">
      <dgm:prSet/>
      <dgm:spPr/>
      <dgm:t>
        <a:bodyPr/>
        <a:lstStyle/>
        <a:p>
          <a:endParaRPr lang="id-ID" sz="4000">
            <a:solidFill>
              <a:schemeClr val="tx1"/>
            </a:solidFill>
          </a:endParaRPr>
        </a:p>
      </dgm:t>
    </dgm:pt>
    <dgm:pt modelId="{B0DEDB75-7883-4033-B9D4-85AD28BB1AFC}" type="sibTrans" cxnId="{E6E0ACE0-8B00-47E1-8059-131D82CB799F}">
      <dgm:prSet/>
      <dgm:spPr/>
      <dgm:t>
        <a:bodyPr/>
        <a:lstStyle/>
        <a:p>
          <a:endParaRPr lang="id-ID" sz="4000">
            <a:solidFill>
              <a:schemeClr val="tx1"/>
            </a:solidFill>
          </a:endParaRPr>
        </a:p>
      </dgm:t>
    </dgm:pt>
    <dgm:pt modelId="{7562793A-7E03-409C-A107-3F8944431D04}" type="pres">
      <dgm:prSet presAssocID="{839CD387-0733-4B8E-BC20-A889A931566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d-ID"/>
        </a:p>
      </dgm:t>
    </dgm:pt>
    <dgm:pt modelId="{3A7A36C1-F9C5-49C8-8FF7-649A47E944B8}" type="pres">
      <dgm:prSet presAssocID="{839CD387-0733-4B8E-BC20-A889A931566C}" presName="Name1" presStyleCnt="0"/>
      <dgm:spPr/>
      <dgm:t>
        <a:bodyPr/>
        <a:lstStyle/>
        <a:p>
          <a:endParaRPr lang="id-ID"/>
        </a:p>
      </dgm:t>
    </dgm:pt>
    <dgm:pt modelId="{4742E601-47AB-4357-B4BC-C6CF83220FE1}" type="pres">
      <dgm:prSet presAssocID="{839CD387-0733-4B8E-BC20-A889A931566C}" presName="cycle" presStyleCnt="0"/>
      <dgm:spPr/>
      <dgm:t>
        <a:bodyPr/>
        <a:lstStyle/>
        <a:p>
          <a:endParaRPr lang="id-ID"/>
        </a:p>
      </dgm:t>
    </dgm:pt>
    <dgm:pt modelId="{EA91B575-5A6B-4D4F-AEC9-698494627AB5}" type="pres">
      <dgm:prSet presAssocID="{839CD387-0733-4B8E-BC20-A889A931566C}" presName="srcNode" presStyleLbl="node1" presStyleIdx="0" presStyleCnt="7"/>
      <dgm:spPr/>
      <dgm:t>
        <a:bodyPr/>
        <a:lstStyle/>
        <a:p>
          <a:endParaRPr lang="id-ID"/>
        </a:p>
      </dgm:t>
    </dgm:pt>
    <dgm:pt modelId="{14267B42-46EF-4619-8210-F248C01C444B}" type="pres">
      <dgm:prSet presAssocID="{839CD387-0733-4B8E-BC20-A889A931566C}" presName="conn" presStyleLbl="parChTrans1D2" presStyleIdx="0" presStyleCnt="1"/>
      <dgm:spPr/>
      <dgm:t>
        <a:bodyPr/>
        <a:lstStyle/>
        <a:p>
          <a:endParaRPr lang="id-ID"/>
        </a:p>
      </dgm:t>
    </dgm:pt>
    <dgm:pt modelId="{BAA4C28D-508A-4219-9A2E-8C89F948D1BA}" type="pres">
      <dgm:prSet presAssocID="{839CD387-0733-4B8E-BC20-A889A931566C}" presName="extraNode" presStyleLbl="node1" presStyleIdx="0" presStyleCnt="7"/>
      <dgm:spPr/>
      <dgm:t>
        <a:bodyPr/>
        <a:lstStyle/>
        <a:p>
          <a:endParaRPr lang="id-ID"/>
        </a:p>
      </dgm:t>
    </dgm:pt>
    <dgm:pt modelId="{B387A501-F543-4893-8A69-2E0343607E1B}" type="pres">
      <dgm:prSet presAssocID="{839CD387-0733-4B8E-BC20-A889A931566C}" presName="dstNode" presStyleLbl="node1" presStyleIdx="0" presStyleCnt="7"/>
      <dgm:spPr/>
      <dgm:t>
        <a:bodyPr/>
        <a:lstStyle/>
        <a:p>
          <a:endParaRPr lang="id-ID"/>
        </a:p>
      </dgm:t>
    </dgm:pt>
    <dgm:pt modelId="{810DCF95-400C-4445-8DD3-9ACD0D7DA4F7}" type="pres">
      <dgm:prSet presAssocID="{AA720FF0-9243-41D5-9D74-5DA59018D957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FE1AE3A-D2E5-49F6-981D-6C96E339445D}" type="pres">
      <dgm:prSet presAssocID="{AA720FF0-9243-41D5-9D74-5DA59018D957}" presName="accent_1" presStyleCnt="0"/>
      <dgm:spPr/>
      <dgm:t>
        <a:bodyPr/>
        <a:lstStyle/>
        <a:p>
          <a:endParaRPr lang="id-ID"/>
        </a:p>
      </dgm:t>
    </dgm:pt>
    <dgm:pt modelId="{525C868B-0DD5-4E5B-BA40-0C97964A24DB}" type="pres">
      <dgm:prSet presAssocID="{AA720FF0-9243-41D5-9D74-5DA59018D957}" presName="accentRepeatNode" presStyleLbl="solidFgAcc1" presStyleIdx="0" presStyleCnt="7"/>
      <dgm:spPr/>
      <dgm:t>
        <a:bodyPr/>
        <a:lstStyle/>
        <a:p>
          <a:endParaRPr lang="id-ID"/>
        </a:p>
      </dgm:t>
    </dgm:pt>
    <dgm:pt modelId="{3A98074C-822A-4503-A26E-EE10B593E649}" type="pres">
      <dgm:prSet presAssocID="{5FE56F1E-36B8-4D14-B417-FA35AECD8ADD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B460E2B-794C-4011-8262-3C7A4B2CDF82}" type="pres">
      <dgm:prSet presAssocID="{5FE56F1E-36B8-4D14-B417-FA35AECD8ADD}" presName="accent_2" presStyleCnt="0"/>
      <dgm:spPr/>
      <dgm:t>
        <a:bodyPr/>
        <a:lstStyle/>
        <a:p>
          <a:endParaRPr lang="id-ID"/>
        </a:p>
      </dgm:t>
    </dgm:pt>
    <dgm:pt modelId="{58E13AA6-38C1-415F-A2B6-A565BA420949}" type="pres">
      <dgm:prSet presAssocID="{5FE56F1E-36B8-4D14-B417-FA35AECD8ADD}" presName="accentRepeatNode" presStyleLbl="solidFgAcc1" presStyleIdx="1" presStyleCnt="7"/>
      <dgm:spPr/>
      <dgm:t>
        <a:bodyPr/>
        <a:lstStyle/>
        <a:p>
          <a:endParaRPr lang="id-ID"/>
        </a:p>
      </dgm:t>
    </dgm:pt>
    <dgm:pt modelId="{30FE3821-B1CC-480D-A9F1-127FDF6DC6D8}" type="pres">
      <dgm:prSet presAssocID="{186A2943-B0E1-4365-8BB2-2B13A8CA2151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30849D7-0E3A-4BE4-AEC7-462DFA26C5B3}" type="pres">
      <dgm:prSet presAssocID="{186A2943-B0E1-4365-8BB2-2B13A8CA2151}" presName="accent_3" presStyleCnt="0"/>
      <dgm:spPr/>
      <dgm:t>
        <a:bodyPr/>
        <a:lstStyle/>
        <a:p>
          <a:endParaRPr lang="id-ID"/>
        </a:p>
      </dgm:t>
    </dgm:pt>
    <dgm:pt modelId="{5A9C7BDA-1A55-4533-B0AF-496DD93B96B5}" type="pres">
      <dgm:prSet presAssocID="{186A2943-B0E1-4365-8BB2-2B13A8CA2151}" presName="accentRepeatNode" presStyleLbl="solidFgAcc1" presStyleIdx="2" presStyleCnt="7"/>
      <dgm:spPr/>
      <dgm:t>
        <a:bodyPr/>
        <a:lstStyle/>
        <a:p>
          <a:endParaRPr lang="id-ID"/>
        </a:p>
      </dgm:t>
    </dgm:pt>
    <dgm:pt modelId="{57DACFA7-40FF-4ED7-850D-CF932682D861}" type="pres">
      <dgm:prSet presAssocID="{3EB8D081-DDFC-4595-9187-917C69976B4B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46ED13D-63A4-4BEB-BBD0-E4C54C7FAAAE}" type="pres">
      <dgm:prSet presAssocID="{3EB8D081-DDFC-4595-9187-917C69976B4B}" presName="accent_4" presStyleCnt="0"/>
      <dgm:spPr/>
      <dgm:t>
        <a:bodyPr/>
        <a:lstStyle/>
        <a:p>
          <a:endParaRPr lang="id-ID"/>
        </a:p>
      </dgm:t>
    </dgm:pt>
    <dgm:pt modelId="{3FD7A3A0-3482-4868-93DF-64DEE503EB56}" type="pres">
      <dgm:prSet presAssocID="{3EB8D081-DDFC-4595-9187-917C69976B4B}" presName="accentRepeatNode" presStyleLbl="solidFgAcc1" presStyleIdx="3" presStyleCnt="7"/>
      <dgm:spPr/>
      <dgm:t>
        <a:bodyPr/>
        <a:lstStyle/>
        <a:p>
          <a:endParaRPr lang="id-ID"/>
        </a:p>
      </dgm:t>
    </dgm:pt>
    <dgm:pt modelId="{C7C1FD5B-B376-433D-B1A0-A2D04D02F7FF}" type="pres">
      <dgm:prSet presAssocID="{02C5CC20-E446-49B7-B9D1-D25F604C875B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FC6A5D6-1C08-4D6A-9CAD-056ED68A4560}" type="pres">
      <dgm:prSet presAssocID="{02C5CC20-E446-49B7-B9D1-D25F604C875B}" presName="accent_5" presStyleCnt="0"/>
      <dgm:spPr/>
      <dgm:t>
        <a:bodyPr/>
        <a:lstStyle/>
        <a:p>
          <a:endParaRPr lang="id-ID"/>
        </a:p>
      </dgm:t>
    </dgm:pt>
    <dgm:pt modelId="{D81C83B4-D5B1-4B5C-9FB6-3E816B515879}" type="pres">
      <dgm:prSet presAssocID="{02C5CC20-E446-49B7-B9D1-D25F604C875B}" presName="accentRepeatNode" presStyleLbl="solidFgAcc1" presStyleIdx="4" presStyleCnt="7"/>
      <dgm:spPr/>
      <dgm:t>
        <a:bodyPr/>
        <a:lstStyle/>
        <a:p>
          <a:endParaRPr lang="id-ID"/>
        </a:p>
      </dgm:t>
    </dgm:pt>
    <dgm:pt modelId="{BA65F5BF-564A-4C70-86C8-9AEB62D91D47}" type="pres">
      <dgm:prSet presAssocID="{B2C4DA08-02F6-462E-A145-17E8C144636B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B88A5F4-95DF-4174-9DB8-850F6FC30FD9}" type="pres">
      <dgm:prSet presAssocID="{B2C4DA08-02F6-462E-A145-17E8C144636B}" presName="accent_6" presStyleCnt="0"/>
      <dgm:spPr/>
      <dgm:t>
        <a:bodyPr/>
        <a:lstStyle/>
        <a:p>
          <a:endParaRPr lang="id-ID"/>
        </a:p>
      </dgm:t>
    </dgm:pt>
    <dgm:pt modelId="{883B12AD-E9CC-42BB-BB8D-CF370FB69553}" type="pres">
      <dgm:prSet presAssocID="{B2C4DA08-02F6-462E-A145-17E8C144636B}" presName="accentRepeatNode" presStyleLbl="solidFgAcc1" presStyleIdx="5" presStyleCnt="7"/>
      <dgm:spPr/>
      <dgm:t>
        <a:bodyPr/>
        <a:lstStyle/>
        <a:p>
          <a:endParaRPr lang="id-ID"/>
        </a:p>
      </dgm:t>
    </dgm:pt>
    <dgm:pt modelId="{88FAF9FF-1312-4C34-A03B-D6C0265DC71E}" type="pres">
      <dgm:prSet presAssocID="{AA035F85-7358-4FFB-B928-1F26AF949C11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C65C0EA-8319-4B32-AD87-39956E882F4F}" type="pres">
      <dgm:prSet presAssocID="{AA035F85-7358-4FFB-B928-1F26AF949C11}" presName="accent_7" presStyleCnt="0"/>
      <dgm:spPr/>
      <dgm:t>
        <a:bodyPr/>
        <a:lstStyle/>
        <a:p>
          <a:endParaRPr lang="id-ID"/>
        </a:p>
      </dgm:t>
    </dgm:pt>
    <dgm:pt modelId="{ADDF10B9-1E78-4B07-9526-460617A08FC8}" type="pres">
      <dgm:prSet presAssocID="{AA035F85-7358-4FFB-B928-1F26AF949C11}" presName="accentRepeatNode" presStyleLbl="solidFgAcc1" presStyleIdx="6" presStyleCnt="7"/>
      <dgm:spPr/>
      <dgm:t>
        <a:bodyPr/>
        <a:lstStyle/>
        <a:p>
          <a:endParaRPr lang="id-ID"/>
        </a:p>
      </dgm:t>
    </dgm:pt>
  </dgm:ptLst>
  <dgm:cxnLst>
    <dgm:cxn modelId="{8C7F0447-7999-4880-A616-7809218590E3}" type="presOf" srcId="{3EB8D081-DDFC-4595-9187-917C69976B4B}" destId="{57DACFA7-40FF-4ED7-850D-CF932682D861}" srcOrd="0" destOrd="0" presId="urn:microsoft.com/office/officeart/2008/layout/VerticalCurvedList"/>
    <dgm:cxn modelId="{4188EFBA-60CB-451B-9866-C9A54F1CF50E}" type="presOf" srcId="{02C5CC20-E446-49B7-B9D1-D25F604C875B}" destId="{C7C1FD5B-B376-433D-B1A0-A2D04D02F7FF}" srcOrd="0" destOrd="0" presId="urn:microsoft.com/office/officeart/2008/layout/VerticalCurvedList"/>
    <dgm:cxn modelId="{56AB8EC3-1835-4428-800F-1BDE57BE981C}" type="presOf" srcId="{AA720FF0-9243-41D5-9D74-5DA59018D957}" destId="{810DCF95-400C-4445-8DD3-9ACD0D7DA4F7}" srcOrd="0" destOrd="0" presId="urn:microsoft.com/office/officeart/2008/layout/VerticalCurvedList"/>
    <dgm:cxn modelId="{11E97E18-5C6D-4BA0-9E9B-52938BFC323E}" type="presOf" srcId="{5FE56F1E-36B8-4D14-B417-FA35AECD8ADD}" destId="{3A98074C-822A-4503-A26E-EE10B593E649}" srcOrd="0" destOrd="0" presId="urn:microsoft.com/office/officeart/2008/layout/VerticalCurvedList"/>
    <dgm:cxn modelId="{7D516150-EF3B-4AF2-A4FB-9CC4536815C2}" type="presOf" srcId="{186A2943-B0E1-4365-8BB2-2B13A8CA2151}" destId="{30FE3821-B1CC-480D-A9F1-127FDF6DC6D8}" srcOrd="0" destOrd="0" presId="urn:microsoft.com/office/officeart/2008/layout/VerticalCurvedList"/>
    <dgm:cxn modelId="{7117F535-772A-4F73-8680-0D60173980DE}" srcId="{839CD387-0733-4B8E-BC20-A889A931566C}" destId="{3EB8D081-DDFC-4595-9187-917C69976B4B}" srcOrd="3" destOrd="0" parTransId="{C0D67D46-CF0D-4007-8D5F-EFF6840DA867}" sibTransId="{12B96599-DA06-4634-BF1F-B85BC4D994E5}"/>
    <dgm:cxn modelId="{C8175410-B3AA-4B28-A08F-7F23B27A3EB7}" srcId="{839CD387-0733-4B8E-BC20-A889A931566C}" destId="{B2C4DA08-02F6-462E-A145-17E8C144636B}" srcOrd="5" destOrd="0" parTransId="{A78C629C-6386-4F3C-AC34-C7C683FFACC9}" sibTransId="{7B48F3DD-6372-48F9-8815-1B44C97A26A0}"/>
    <dgm:cxn modelId="{EED392C3-1493-48F6-A85B-D1A4D9AB296E}" type="presOf" srcId="{39927E76-356F-4A93-9B6F-CB0ED97BBD6A}" destId="{14267B42-46EF-4619-8210-F248C01C444B}" srcOrd="0" destOrd="0" presId="urn:microsoft.com/office/officeart/2008/layout/VerticalCurvedList"/>
    <dgm:cxn modelId="{8AD6F5EE-C53F-4EFB-BF5E-CD4124247064}" type="presOf" srcId="{B2C4DA08-02F6-462E-A145-17E8C144636B}" destId="{BA65F5BF-564A-4C70-86C8-9AEB62D91D47}" srcOrd="0" destOrd="0" presId="urn:microsoft.com/office/officeart/2008/layout/VerticalCurvedList"/>
    <dgm:cxn modelId="{F1EBA1E7-115A-42E2-8C42-C746969B37EA}" srcId="{839CD387-0733-4B8E-BC20-A889A931566C}" destId="{02C5CC20-E446-49B7-B9D1-D25F604C875B}" srcOrd="4" destOrd="0" parTransId="{74B322F6-B75E-4AB2-84D9-CB4E6F5A10D7}" sibTransId="{B048E544-9D8D-48FD-AC56-0B888512D661}"/>
    <dgm:cxn modelId="{7F1C9067-C000-4D24-AD1E-EB4FA10FE91E}" srcId="{839CD387-0733-4B8E-BC20-A889A931566C}" destId="{AA720FF0-9243-41D5-9D74-5DA59018D957}" srcOrd="0" destOrd="0" parTransId="{D942933F-A227-40DF-8C49-05028B422665}" sibTransId="{39927E76-356F-4A93-9B6F-CB0ED97BBD6A}"/>
    <dgm:cxn modelId="{AFCA4327-6EB9-476F-98BA-DB13F480DE71}" srcId="{839CD387-0733-4B8E-BC20-A889A931566C}" destId="{186A2943-B0E1-4365-8BB2-2B13A8CA2151}" srcOrd="2" destOrd="0" parTransId="{7E9F6F3B-950C-4211-8775-8E52B3ED7A73}" sibTransId="{EDF718C6-F9AD-4E3B-A3A6-6F5F3DA3846C}"/>
    <dgm:cxn modelId="{E6E0ACE0-8B00-47E1-8059-131D82CB799F}" srcId="{839CD387-0733-4B8E-BC20-A889A931566C}" destId="{AA035F85-7358-4FFB-B928-1F26AF949C11}" srcOrd="6" destOrd="0" parTransId="{626F8322-9FEB-4B80-88AE-7A24C4BF3D28}" sibTransId="{B0DEDB75-7883-4033-B9D4-85AD28BB1AFC}"/>
    <dgm:cxn modelId="{ADA57DBF-C75E-4FA9-80E2-2BDA2F48EE7F}" srcId="{839CD387-0733-4B8E-BC20-A889A931566C}" destId="{5FE56F1E-36B8-4D14-B417-FA35AECD8ADD}" srcOrd="1" destOrd="0" parTransId="{EAB4B627-9973-4DFC-8768-35F73922A9CE}" sibTransId="{5D9008E6-1994-4D0C-A5DA-1D779D009284}"/>
    <dgm:cxn modelId="{9B74C53E-E31B-4C87-BC4F-8187491105E0}" type="presOf" srcId="{AA035F85-7358-4FFB-B928-1F26AF949C11}" destId="{88FAF9FF-1312-4C34-A03B-D6C0265DC71E}" srcOrd="0" destOrd="0" presId="urn:microsoft.com/office/officeart/2008/layout/VerticalCurvedList"/>
    <dgm:cxn modelId="{8931A354-E145-4930-B302-87231711F043}" type="presOf" srcId="{839CD387-0733-4B8E-BC20-A889A931566C}" destId="{7562793A-7E03-409C-A107-3F8944431D04}" srcOrd="0" destOrd="0" presId="urn:microsoft.com/office/officeart/2008/layout/VerticalCurvedList"/>
    <dgm:cxn modelId="{1166F06F-078E-414C-8357-A565AF1D89E9}" type="presParOf" srcId="{7562793A-7E03-409C-A107-3F8944431D04}" destId="{3A7A36C1-F9C5-49C8-8FF7-649A47E944B8}" srcOrd="0" destOrd="0" presId="urn:microsoft.com/office/officeart/2008/layout/VerticalCurvedList"/>
    <dgm:cxn modelId="{9A4DD8F9-A1D8-49CD-A00C-3988911A5D1D}" type="presParOf" srcId="{3A7A36C1-F9C5-49C8-8FF7-649A47E944B8}" destId="{4742E601-47AB-4357-B4BC-C6CF83220FE1}" srcOrd="0" destOrd="0" presId="urn:microsoft.com/office/officeart/2008/layout/VerticalCurvedList"/>
    <dgm:cxn modelId="{83DD0A9C-95F0-480D-9A7C-CB93AD9B9912}" type="presParOf" srcId="{4742E601-47AB-4357-B4BC-C6CF83220FE1}" destId="{EA91B575-5A6B-4D4F-AEC9-698494627AB5}" srcOrd="0" destOrd="0" presId="urn:microsoft.com/office/officeart/2008/layout/VerticalCurvedList"/>
    <dgm:cxn modelId="{A04464D3-F1D9-4316-AD9D-CD2D8D096E66}" type="presParOf" srcId="{4742E601-47AB-4357-B4BC-C6CF83220FE1}" destId="{14267B42-46EF-4619-8210-F248C01C444B}" srcOrd="1" destOrd="0" presId="urn:microsoft.com/office/officeart/2008/layout/VerticalCurvedList"/>
    <dgm:cxn modelId="{6267EACD-05AC-43A9-85D9-4D2D461D539D}" type="presParOf" srcId="{4742E601-47AB-4357-B4BC-C6CF83220FE1}" destId="{BAA4C28D-508A-4219-9A2E-8C89F948D1BA}" srcOrd="2" destOrd="0" presId="urn:microsoft.com/office/officeart/2008/layout/VerticalCurvedList"/>
    <dgm:cxn modelId="{F9F22AD8-CE37-448F-9671-381BAADA189E}" type="presParOf" srcId="{4742E601-47AB-4357-B4BC-C6CF83220FE1}" destId="{B387A501-F543-4893-8A69-2E0343607E1B}" srcOrd="3" destOrd="0" presId="urn:microsoft.com/office/officeart/2008/layout/VerticalCurvedList"/>
    <dgm:cxn modelId="{2796ED56-849E-4A8E-AF10-BCC3A6EDFEDB}" type="presParOf" srcId="{3A7A36C1-F9C5-49C8-8FF7-649A47E944B8}" destId="{810DCF95-400C-4445-8DD3-9ACD0D7DA4F7}" srcOrd="1" destOrd="0" presId="urn:microsoft.com/office/officeart/2008/layout/VerticalCurvedList"/>
    <dgm:cxn modelId="{B530DE90-2358-47E6-83FA-848CD53518E7}" type="presParOf" srcId="{3A7A36C1-F9C5-49C8-8FF7-649A47E944B8}" destId="{AFE1AE3A-D2E5-49F6-981D-6C96E339445D}" srcOrd="2" destOrd="0" presId="urn:microsoft.com/office/officeart/2008/layout/VerticalCurvedList"/>
    <dgm:cxn modelId="{850D002E-A89F-4FA9-9446-A6453681AA54}" type="presParOf" srcId="{AFE1AE3A-D2E5-49F6-981D-6C96E339445D}" destId="{525C868B-0DD5-4E5B-BA40-0C97964A24DB}" srcOrd="0" destOrd="0" presId="urn:microsoft.com/office/officeart/2008/layout/VerticalCurvedList"/>
    <dgm:cxn modelId="{D6909792-ED5C-4B80-ABEF-BAAB4A55FC9D}" type="presParOf" srcId="{3A7A36C1-F9C5-49C8-8FF7-649A47E944B8}" destId="{3A98074C-822A-4503-A26E-EE10B593E649}" srcOrd="3" destOrd="0" presId="urn:microsoft.com/office/officeart/2008/layout/VerticalCurvedList"/>
    <dgm:cxn modelId="{A67A67B6-97C9-4B13-8167-A366D1585A8A}" type="presParOf" srcId="{3A7A36C1-F9C5-49C8-8FF7-649A47E944B8}" destId="{1B460E2B-794C-4011-8262-3C7A4B2CDF82}" srcOrd="4" destOrd="0" presId="urn:microsoft.com/office/officeart/2008/layout/VerticalCurvedList"/>
    <dgm:cxn modelId="{C05FA0FF-A3CA-420E-B017-CBD4684EC8E3}" type="presParOf" srcId="{1B460E2B-794C-4011-8262-3C7A4B2CDF82}" destId="{58E13AA6-38C1-415F-A2B6-A565BA420949}" srcOrd="0" destOrd="0" presId="urn:microsoft.com/office/officeart/2008/layout/VerticalCurvedList"/>
    <dgm:cxn modelId="{21E06502-EA4A-4260-951B-15E36C60D301}" type="presParOf" srcId="{3A7A36C1-F9C5-49C8-8FF7-649A47E944B8}" destId="{30FE3821-B1CC-480D-A9F1-127FDF6DC6D8}" srcOrd="5" destOrd="0" presId="urn:microsoft.com/office/officeart/2008/layout/VerticalCurvedList"/>
    <dgm:cxn modelId="{18A8E636-3DA6-47EB-A49A-ED5D9237B673}" type="presParOf" srcId="{3A7A36C1-F9C5-49C8-8FF7-649A47E944B8}" destId="{930849D7-0E3A-4BE4-AEC7-462DFA26C5B3}" srcOrd="6" destOrd="0" presId="urn:microsoft.com/office/officeart/2008/layout/VerticalCurvedList"/>
    <dgm:cxn modelId="{89C4B7E0-66CD-4A66-BDFC-BCD790444731}" type="presParOf" srcId="{930849D7-0E3A-4BE4-AEC7-462DFA26C5B3}" destId="{5A9C7BDA-1A55-4533-B0AF-496DD93B96B5}" srcOrd="0" destOrd="0" presId="urn:microsoft.com/office/officeart/2008/layout/VerticalCurvedList"/>
    <dgm:cxn modelId="{4F048ACE-8946-417E-87A9-AEFA4C745124}" type="presParOf" srcId="{3A7A36C1-F9C5-49C8-8FF7-649A47E944B8}" destId="{57DACFA7-40FF-4ED7-850D-CF932682D861}" srcOrd="7" destOrd="0" presId="urn:microsoft.com/office/officeart/2008/layout/VerticalCurvedList"/>
    <dgm:cxn modelId="{554DC2E0-B9FC-449E-9BB0-0A8690CFACD6}" type="presParOf" srcId="{3A7A36C1-F9C5-49C8-8FF7-649A47E944B8}" destId="{C46ED13D-63A4-4BEB-BBD0-E4C54C7FAAAE}" srcOrd="8" destOrd="0" presId="urn:microsoft.com/office/officeart/2008/layout/VerticalCurvedList"/>
    <dgm:cxn modelId="{843484DD-6B27-44E2-B1DF-3B0BBDDFB0B4}" type="presParOf" srcId="{C46ED13D-63A4-4BEB-BBD0-E4C54C7FAAAE}" destId="{3FD7A3A0-3482-4868-93DF-64DEE503EB56}" srcOrd="0" destOrd="0" presId="urn:microsoft.com/office/officeart/2008/layout/VerticalCurvedList"/>
    <dgm:cxn modelId="{6D52174B-1C41-4B21-AECD-8388EC0B5782}" type="presParOf" srcId="{3A7A36C1-F9C5-49C8-8FF7-649A47E944B8}" destId="{C7C1FD5B-B376-433D-B1A0-A2D04D02F7FF}" srcOrd="9" destOrd="0" presId="urn:microsoft.com/office/officeart/2008/layout/VerticalCurvedList"/>
    <dgm:cxn modelId="{564A65F7-B69C-4FDA-9992-9C77826497BB}" type="presParOf" srcId="{3A7A36C1-F9C5-49C8-8FF7-649A47E944B8}" destId="{2FC6A5D6-1C08-4D6A-9CAD-056ED68A4560}" srcOrd="10" destOrd="0" presId="urn:microsoft.com/office/officeart/2008/layout/VerticalCurvedList"/>
    <dgm:cxn modelId="{BF196077-B26A-4418-AA82-4FCF7C6774F1}" type="presParOf" srcId="{2FC6A5D6-1C08-4D6A-9CAD-056ED68A4560}" destId="{D81C83B4-D5B1-4B5C-9FB6-3E816B515879}" srcOrd="0" destOrd="0" presId="urn:microsoft.com/office/officeart/2008/layout/VerticalCurvedList"/>
    <dgm:cxn modelId="{33B2BB9F-EE3D-424E-98B7-6F12B6E09387}" type="presParOf" srcId="{3A7A36C1-F9C5-49C8-8FF7-649A47E944B8}" destId="{BA65F5BF-564A-4C70-86C8-9AEB62D91D47}" srcOrd="11" destOrd="0" presId="urn:microsoft.com/office/officeart/2008/layout/VerticalCurvedList"/>
    <dgm:cxn modelId="{C81D7CFA-CF7E-47C7-9F87-28010EDEB152}" type="presParOf" srcId="{3A7A36C1-F9C5-49C8-8FF7-649A47E944B8}" destId="{9B88A5F4-95DF-4174-9DB8-850F6FC30FD9}" srcOrd="12" destOrd="0" presId="urn:microsoft.com/office/officeart/2008/layout/VerticalCurvedList"/>
    <dgm:cxn modelId="{325F735C-1184-49E4-8A6B-0CF2F1B444E8}" type="presParOf" srcId="{9B88A5F4-95DF-4174-9DB8-850F6FC30FD9}" destId="{883B12AD-E9CC-42BB-BB8D-CF370FB69553}" srcOrd="0" destOrd="0" presId="urn:microsoft.com/office/officeart/2008/layout/VerticalCurvedList"/>
    <dgm:cxn modelId="{851C7028-20A0-4398-B6CC-E4BA0E5DC7DC}" type="presParOf" srcId="{3A7A36C1-F9C5-49C8-8FF7-649A47E944B8}" destId="{88FAF9FF-1312-4C34-A03B-D6C0265DC71E}" srcOrd="13" destOrd="0" presId="urn:microsoft.com/office/officeart/2008/layout/VerticalCurvedList"/>
    <dgm:cxn modelId="{4B803C03-7FCE-4F9F-9E27-C05E1711065D}" type="presParOf" srcId="{3A7A36C1-F9C5-49C8-8FF7-649A47E944B8}" destId="{9C65C0EA-8319-4B32-AD87-39956E882F4F}" srcOrd="14" destOrd="0" presId="urn:microsoft.com/office/officeart/2008/layout/VerticalCurvedList"/>
    <dgm:cxn modelId="{DF650E82-DB96-46E1-A4A2-7031506DB7FE}" type="presParOf" srcId="{9C65C0EA-8319-4B32-AD87-39956E882F4F}" destId="{ADDF10B9-1E78-4B07-9526-460617A08FC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493B0D-1C04-AA49-8115-75F7C91E36EA}" type="doc">
      <dgm:prSet loTypeId="urn:microsoft.com/office/officeart/2005/8/layout/radial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B503635-6726-714B-B8E3-CE237F21552A}">
      <dgm:prSet phldrT="[Text]"/>
      <dgm:spPr/>
      <dgm:t>
        <a:bodyPr/>
        <a:lstStyle/>
        <a:p>
          <a:r>
            <a:rPr lang="en-US" dirty="0" smtClean="0">
              <a:solidFill>
                <a:schemeClr val="tx1">
                  <a:lumMod val="85000"/>
                  <a:lumOff val="15000"/>
                </a:schemeClr>
              </a:solidFill>
            </a:rPr>
            <a:t>PPOK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09ABF4E2-181F-7249-B53F-C7E8EDC141F6}" type="parTrans" cxnId="{9B4EAD0D-55FB-BC42-9C65-A181FF29F34C}">
      <dgm:prSet/>
      <dgm:spPr/>
      <dgm:t>
        <a:bodyPr/>
        <a:lstStyle/>
        <a:p>
          <a:endParaRPr lang="en-US"/>
        </a:p>
      </dgm:t>
    </dgm:pt>
    <dgm:pt modelId="{45660A7B-A0C6-004F-A91A-70AB7663C31C}" type="sibTrans" cxnId="{9B4EAD0D-55FB-BC42-9C65-A181FF29F34C}">
      <dgm:prSet/>
      <dgm:spPr/>
      <dgm:t>
        <a:bodyPr/>
        <a:lstStyle/>
        <a:p>
          <a:endParaRPr lang="en-US"/>
        </a:p>
      </dgm:t>
    </dgm:pt>
    <dgm:pt modelId="{0D9ED6DC-9EE5-9D49-BCE0-AE7928D52222}">
      <dgm:prSet phldrT="[Text]"/>
      <dgm:spPr/>
      <dgm:t>
        <a:bodyPr/>
        <a:lstStyle/>
        <a:p>
          <a:r>
            <a:rPr lang="en-US" smtClean="0">
              <a:solidFill>
                <a:schemeClr val="tx1">
                  <a:lumMod val="85000"/>
                  <a:lumOff val="15000"/>
                </a:schemeClr>
              </a:solidFill>
            </a:rPr>
            <a:t>Eksaserbasi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54EA9D0B-A722-D140-9DF0-67AD6AC6258D}" type="parTrans" cxnId="{CE713939-8E30-0740-A3C7-8D892C1953B6}">
      <dgm:prSet/>
      <dgm:spPr>
        <a:solidFill>
          <a:srgbClr val="00B050"/>
        </a:solidFill>
      </dgm:spPr>
      <dgm:t>
        <a:bodyPr/>
        <a:lstStyle/>
        <a:p>
          <a:endParaRPr lang="en-US"/>
        </a:p>
      </dgm:t>
    </dgm:pt>
    <dgm:pt modelId="{59A81E81-9DFB-3144-864D-7AC15A200261}" type="sibTrans" cxnId="{CE713939-8E30-0740-A3C7-8D892C1953B6}">
      <dgm:prSet/>
      <dgm:spPr/>
      <dgm:t>
        <a:bodyPr/>
        <a:lstStyle/>
        <a:p>
          <a:endParaRPr lang="en-US"/>
        </a:p>
      </dgm:t>
    </dgm:pt>
    <dgm:pt modelId="{E7AA5DEE-7C7D-6E41-8727-7FCF2A555027}">
      <dgm:prSet phldrT="[Text]" custT="1"/>
      <dgm:spPr/>
      <dgm:t>
        <a:bodyPr/>
        <a:lstStyle/>
        <a:p>
          <a:r>
            <a:rPr lang="en-US" sz="2800" dirty="0" smtClean="0">
              <a:solidFill>
                <a:schemeClr val="tx1">
                  <a:lumMod val="85000"/>
                  <a:lumOff val="15000"/>
                </a:schemeClr>
              </a:solidFill>
            </a:rPr>
            <a:t>Stabil</a:t>
          </a:r>
          <a:endParaRPr lang="en-US" sz="28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B1DC0531-8C27-894C-A78E-CA8C4191857D}" type="parTrans" cxnId="{317B1AF7-C3D3-D74A-9AD6-FA9EB492A6E4}">
      <dgm:prSet/>
      <dgm:spPr>
        <a:solidFill>
          <a:srgbClr val="00B050"/>
        </a:solidFill>
      </dgm:spPr>
      <dgm:t>
        <a:bodyPr/>
        <a:lstStyle/>
        <a:p>
          <a:endParaRPr lang="en-US"/>
        </a:p>
      </dgm:t>
    </dgm:pt>
    <dgm:pt modelId="{9BF1406C-5A3B-974F-BE14-B9FBF9674382}" type="sibTrans" cxnId="{317B1AF7-C3D3-D74A-9AD6-FA9EB492A6E4}">
      <dgm:prSet/>
      <dgm:spPr/>
      <dgm:t>
        <a:bodyPr/>
        <a:lstStyle/>
        <a:p>
          <a:endParaRPr lang="en-US"/>
        </a:p>
      </dgm:t>
    </dgm:pt>
    <dgm:pt modelId="{973E28B5-1914-174C-9871-EE32A65DBDB3}" type="pres">
      <dgm:prSet presAssocID="{D3493B0D-1C04-AA49-8115-75F7C91E36E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591B3C6-EAB5-0E4F-A14F-0A15CB6DA3C9}" type="pres">
      <dgm:prSet presAssocID="{1B503635-6726-714B-B8E3-CE237F21552A}" presName="centerShape" presStyleLbl="node0" presStyleIdx="0" presStyleCnt="1" custScaleX="124771" custScaleY="131293"/>
      <dgm:spPr/>
      <dgm:t>
        <a:bodyPr/>
        <a:lstStyle/>
        <a:p>
          <a:endParaRPr lang="en-US"/>
        </a:p>
      </dgm:t>
    </dgm:pt>
    <dgm:pt modelId="{9A137A87-FDAF-8B43-B7F4-90AAA28F8831}" type="pres">
      <dgm:prSet presAssocID="{54EA9D0B-A722-D140-9DF0-67AD6AC6258D}" presName="parTrans" presStyleLbl="sibTrans2D1" presStyleIdx="0" presStyleCnt="2"/>
      <dgm:spPr/>
      <dgm:t>
        <a:bodyPr/>
        <a:lstStyle/>
        <a:p>
          <a:endParaRPr lang="en-US"/>
        </a:p>
      </dgm:t>
    </dgm:pt>
    <dgm:pt modelId="{4D9DADD8-7860-3148-A0CB-9D7703A9589C}" type="pres">
      <dgm:prSet presAssocID="{54EA9D0B-A722-D140-9DF0-67AD6AC6258D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72B9DEB0-A9B6-F148-A6CF-D5A635AC28BE}" type="pres">
      <dgm:prSet presAssocID="{0D9ED6DC-9EE5-9D49-BCE0-AE7928D52222}" presName="node" presStyleLbl="node1" presStyleIdx="0" presStyleCnt="2" custScaleX="131280" custScaleY="132138" custRadScaleRad="135704" custRadScaleInc="-988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1E42B0-26A8-2F49-A166-F05E0E9F9169}" type="pres">
      <dgm:prSet presAssocID="{B1DC0531-8C27-894C-A78E-CA8C4191857D}" presName="parTrans" presStyleLbl="sibTrans2D1" presStyleIdx="1" presStyleCnt="2"/>
      <dgm:spPr/>
      <dgm:t>
        <a:bodyPr/>
        <a:lstStyle/>
        <a:p>
          <a:endParaRPr lang="en-US"/>
        </a:p>
      </dgm:t>
    </dgm:pt>
    <dgm:pt modelId="{5140B4D7-63AA-D545-BD56-8BEF4233581B}" type="pres">
      <dgm:prSet presAssocID="{B1DC0531-8C27-894C-A78E-CA8C4191857D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9BE7097D-0974-6C41-80EE-E405026D3BA4}" type="pres">
      <dgm:prSet presAssocID="{E7AA5DEE-7C7D-6E41-8727-7FCF2A555027}" presName="node" presStyleLbl="node1" presStyleIdx="1" presStyleCnt="2" custScaleX="137791" custScaleY="131829" custRadScaleRad="125657" custRadScaleInc="-981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38AEB1-363D-504F-834B-11A839F036EB}" type="presOf" srcId="{54EA9D0B-A722-D140-9DF0-67AD6AC6258D}" destId="{4D9DADD8-7860-3148-A0CB-9D7703A9589C}" srcOrd="1" destOrd="0" presId="urn:microsoft.com/office/officeart/2005/8/layout/radial5"/>
    <dgm:cxn modelId="{65469E78-CD5F-AE46-9BDC-FF7944C2692D}" type="presOf" srcId="{0D9ED6DC-9EE5-9D49-BCE0-AE7928D52222}" destId="{72B9DEB0-A9B6-F148-A6CF-D5A635AC28BE}" srcOrd="0" destOrd="0" presId="urn:microsoft.com/office/officeart/2005/8/layout/radial5"/>
    <dgm:cxn modelId="{33FF9757-10FE-F74E-870C-37161E75E075}" type="presOf" srcId="{D3493B0D-1C04-AA49-8115-75F7C91E36EA}" destId="{973E28B5-1914-174C-9871-EE32A65DBDB3}" srcOrd="0" destOrd="0" presId="urn:microsoft.com/office/officeart/2005/8/layout/radial5"/>
    <dgm:cxn modelId="{51155BA3-BB2A-AB4F-8103-5CFFAB14F63E}" type="presOf" srcId="{54EA9D0B-A722-D140-9DF0-67AD6AC6258D}" destId="{9A137A87-FDAF-8B43-B7F4-90AAA28F8831}" srcOrd="0" destOrd="0" presId="urn:microsoft.com/office/officeart/2005/8/layout/radial5"/>
    <dgm:cxn modelId="{028E082C-3035-0A49-A5A3-F3B0F7354ED8}" type="presOf" srcId="{B1DC0531-8C27-894C-A78E-CA8C4191857D}" destId="{5140B4D7-63AA-D545-BD56-8BEF4233581B}" srcOrd="1" destOrd="0" presId="urn:microsoft.com/office/officeart/2005/8/layout/radial5"/>
    <dgm:cxn modelId="{A93DD80E-242B-DF49-94C2-3A391684709C}" type="presOf" srcId="{B1DC0531-8C27-894C-A78E-CA8C4191857D}" destId="{F31E42B0-26A8-2F49-A166-F05E0E9F9169}" srcOrd="0" destOrd="0" presId="urn:microsoft.com/office/officeart/2005/8/layout/radial5"/>
    <dgm:cxn modelId="{C6661802-55B1-AD4E-8B8D-AEA3A450C2C8}" type="presOf" srcId="{E7AA5DEE-7C7D-6E41-8727-7FCF2A555027}" destId="{9BE7097D-0974-6C41-80EE-E405026D3BA4}" srcOrd="0" destOrd="0" presId="urn:microsoft.com/office/officeart/2005/8/layout/radial5"/>
    <dgm:cxn modelId="{9B4EAD0D-55FB-BC42-9C65-A181FF29F34C}" srcId="{D3493B0D-1C04-AA49-8115-75F7C91E36EA}" destId="{1B503635-6726-714B-B8E3-CE237F21552A}" srcOrd="0" destOrd="0" parTransId="{09ABF4E2-181F-7249-B53F-C7E8EDC141F6}" sibTransId="{45660A7B-A0C6-004F-A91A-70AB7663C31C}"/>
    <dgm:cxn modelId="{CE713939-8E30-0740-A3C7-8D892C1953B6}" srcId="{1B503635-6726-714B-B8E3-CE237F21552A}" destId="{0D9ED6DC-9EE5-9D49-BCE0-AE7928D52222}" srcOrd="0" destOrd="0" parTransId="{54EA9D0B-A722-D140-9DF0-67AD6AC6258D}" sibTransId="{59A81E81-9DFB-3144-864D-7AC15A200261}"/>
    <dgm:cxn modelId="{317B1AF7-C3D3-D74A-9AD6-FA9EB492A6E4}" srcId="{1B503635-6726-714B-B8E3-CE237F21552A}" destId="{E7AA5DEE-7C7D-6E41-8727-7FCF2A555027}" srcOrd="1" destOrd="0" parTransId="{B1DC0531-8C27-894C-A78E-CA8C4191857D}" sibTransId="{9BF1406C-5A3B-974F-BE14-B9FBF9674382}"/>
    <dgm:cxn modelId="{5B7CFD5B-8DD3-4F42-B597-A8534C253B0F}" type="presOf" srcId="{1B503635-6726-714B-B8E3-CE237F21552A}" destId="{7591B3C6-EAB5-0E4F-A14F-0A15CB6DA3C9}" srcOrd="0" destOrd="0" presId="urn:microsoft.com/office/officeart/2005/8/layout/radial5"/>
    <dgm:cxn modelId="{5C28E523-9FA3-DE48-AF2C-61678AC282B9}" type="presParOf" srcId="{973E28B5-1914-174C-9871-EE32A65DBDB3}" destId="{7591B3C6-EAB5-0E4F-A14F-0A15CB6DA3C9}" srcOrd="0" destOrd="0" presId="urn:microsoft.com/office/officeart/2005/8/layout/radial5"/>
    <dgm:cxn modelId="{02C08051-1051-B240-84B3-8894F4F6E19E}" type="presParOf" srcId="{973E28B5-1914-174C-9871-EE32A65DBDB3}" destId="{9A137A87-FDAF-8B43-B7F4-90AAA28F8831}" srcOrd="1" destOrd="0" presId="urn:microsoft.com/office/officeart/2005/8/layout/radial5"/>
    <dgm:cxn modelId="{512CBA0D-27F2-3E47-A729-FAF92E404105}" type="presParOf" srcId="{9A137A87-FDAF-8B43-B7F4-90AAA28F8831}" destId="{4D9DADD8-7860-3148-A0CB-9D7703A9589C}" srcOrd="0" destOrd="0" presId="urn:microsoft.com/office/officeart/2005/8/layout/radial5"/>
    <dgm:cxn modelId="{6001043D-CBDD-C847-B589-73E2A78DE183}" type="presParOf" srcId="{973E28B5-1914-174C-9871-EE32A65DBDB3}" destId="{72B9DEB0-A9B6-F148-A6CF-D5A635AC28BE}" srcOrd="2" destOrd="0" presId="urn:microsoft.com/office/officeart/2005/8/layout/radial5"/>
    <dgm:cxn modelId="{9A65F793-84FC-F44E-8C2A-680D55ADC173}" type="presParOf" srcId="{973E28B5-1914-174C-9871-EE32A65DBDB3}" destId="{F31E42B0-26A8-2F49-A166-F05E0E9F9169}" srcOrd="3" destOrd="0" presId="urn:microsoft.com/office/officeart/2005/8/layout/radial5"/>
    <dgm:cxn modelId="{44417710-9A91-B84D-9B80-5157A5413D5D}" type="presParOf" srcId="{F31E42B0-26A8-2F49-A166-F05E0E9F9169}" destId="{5140B4D7-63AA-D545-BD56-8BEF4233581B}" srcOrd="0" destOrd="0" presId="urn:microsoft.com/office/officeart/2005/8/layout/radial5"/>
    <dgm:cxn modelId="{7B4B2325-659F-C845-9E99-299F0315BF0E}" type="presParOf" srcId="{973E28B5-1914-174C-9871-EE32A65DBDB3}" destId="{9BE7097D-0974-6C41-80EE-E405026D3BA4}" srcOrd="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E3A8AA-CBB0-4259-BE2A-7117EAC8A60D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8C4BACF6-8426-4E09-831F-0738308A9E1C}">
      <dgm:prSet phldrT="[Text]" phldr="1"/>
      <dgm:spPr/>
      <dgm:t>
        <a:bodyPr/>
        <a:lstStyle/>
        <a:p>
          <a:endParaRPr lang="id-ID" dirty="0"/>
        </a:p>
      </dgm:t>
    </dgm:pt>
    <dgm:pt modelId="{A36BDE04-CA40-4F25-8755-27E68B576530}" type="parTrans" cxnId="{53B38148-A08D-44A4-B892-2679B68E5C38}">
      <dgm:prSet/>
      <dgm:spPr/>
      <dgm:t>
        <a:bodyPr/>
        <a:lstStyle/>
        <a:p>
          <a:endParaRPr lang="id-ID"/>
        </a:p>
      </dgm:t>
    </dgm:pt>
    <dgm:pt modelId="{8663643D-4CEE-4214-A07C-8326FF9FF3D8}" type="sibTrans" cxnId="{53B38148-A08D-44A4-B892-2679B68E5C38}">
      <dgm:prSet/>
      <dgm:spPr/>
      <dgm:t>
        <a:bodyPr/>
        <a:lstStyle/>
        <a:p>
          <a:endParaRPr lang="id-ID"/>
        </a:p>
      </dgm:t>
    </dgm:pt>
    <dgm:pt modelId="{60D49EA2-629E-4FE8-A039-E3BA37C1DCB1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Tidak dalam kondisi gagal napas akut pada gagal napas kronik</a:t>
          </a:r>
          <a:endParaRPr lang="id-ID" dirty="0">
            <a:solidFill>
              <a:schemeClr val="tx1"/>
            </a:solidFill>
          </a:endParaRPr>
        </a:p>
      </dgm:t>
    </dgm:pt>
    <dgm:pt modelId="{8DBD55FB-9517-48B0-91C3-50A6EA1CDB2B}" type="parTrans" cxnId="{D61DDA16-2EE1-42B5-8AE1-6D894EDFB0A4}">
      <dgm:prSet/>
      <dgm:spPr/>
      <dgm:t>
        <a:bodyPr/>
        <a:lstStyle/>
        <a:p>
          <a:endParaRPr lang="id-ID"/>
        </a:p>
      </dgm:t>
    </dgm:pt>
    <dgm:pt modelId="{C9F19FB5-84E1-44E0-855B-FB83C44FD24A}" type="sibTrans" cxnId="{D61DDA16-2EE1-42B5-8AE1-6D894EDFB0A4}">
      <dgm:prSet/>
      <dgm:spPr/>
      <dgm:t>
        <a:bodyPr/>
        <a:lstStyle/>
        <a:p>
          <a:endParaRPr lang="id-ID"/>
        </a:p>
      </dgm:t>
    </dgm:pt>
    <dgm:pt modelId="{A6F6B8F9-D23D-419F-AE60-75CC4130C169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Aktivitas terbatas tidak disertai sesak sesuai derajat berat PPOK </a:t>
          </a:r>
          <a:endParaRPr lang="id-ID" dirty="0">
            <a:solidFill>
              <a:schemeClr val="tx1"/>
            </a:solidFill>
          </a:endParaRPr>
        </a:p>
      </dgm:t>
    </dgm:pt>
    <dgm:pt modelId="{ECAC90F2-AE87-4FF7-B7EB-91354A527097}" type="parTrans" cxnId="{F36C15DD-90AC-4F66-9BE5-04A2CCD104E9}">
      <dgm:prSet/>
      <dgm:spPr/>
      <dgm:t>
        <a:bodyPr/>
        <a:lstStyle/>
        <a:p>
          <a:endParaRPr lang="id-ID"/>
        </a:p>
      </dgm:t>
    </dgm:pt>
    <dgm:pt modelId="{D7A14FFA-3E03-4324-BEB2-F0CCF16883DD}" type="sibTrans" cxnId="{F36C15DD-90AC-4F66-9BE5-04A2CCD104E9}">
      <dgm:prSet/>
      <dgm:spPr/>
      <dgm:t>
        <a:bodyPr/>
        <a:lstStyle/>
        <a:p>
          <a:endParaRPr lang="id-ID"/>
        </a:p>
      </dgm:t>
    </dgm:pt>
    <dgm:pt modelId="{1BA31F51-D9D4-4D95-B917-E8DCA0C00201}">
      <dgm:prSet phldrT="[Text]"/>
      <dgm:spPr/>
      <dgm:t>
        <a:bodyPr/>
        <a:lstStyle/>
        <a:p>
          <a:r>
            <a:rPr lang="id-ID" dirty="0" smtClean="0"/>
            <a:t>Kriteria PPOK stabil</a:t>
          </a:r>
          <a:endParaRPr lang="id-ID" dirty="0"/>
        </a:p>
      </dgm:t>
    </dgm:pt>
    <dgm:pt modelId="{623D015C-5D8C-45A9-9222-9E92243DBEF4}" type="parTrans" cxnId="{BEE4DF67-4A55-4F5B-B133-CA5FBA3AE05E}">
      <dgm:prSet/>
      <dgm:spPr/>
      <dgm:t>
        <a:bodyPr/>
        <a:lstStyle/>
        <a:p>
          <a:endParaRPr lang="id-ID"/>
        </a:p>
      </dgm:t>
    </dgm:pt>
    <dgm:pt modelId="{DCA664F0-2317-43DC-A5F7-2EDA9DD8535C}" type="sibTrans" cxnId="{BEE4DF67-4A55-4F5B-B133-CA5FBA3AE05E}">
      <dgm:prSet/>
      <dgm:spPr/>
      <dgm:t>
        <a:bodyPr/>
        <a:lstStyle/>
        <a:p>
          <a:endParaRPr lang="id-ID"/>
        </a:p>
      </dgm:t>
    </dgm:pt>
    <dgm:pt modelId="{2FB49505-6C81-4F83-96C3-0E56F7F650CF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Gagal napas kronik stabil</a:t>
          </a:r>
          <a:endParaRPr lang="id-ID" dirty="0">
            <a:solidFill>
              <a:schemeClr val="tx1"/>
            </a:solidFill>
          </a:endParaRPr>
        </a:p>
      </dgm:t>
    </dgm:pt>
    <dgm:pt modelId="{318ED5E6-66E7-4011-8CB7-88ECDFE1843D}" type="parTrans" cxnId="{DA0561C7-2C36-436C-8179-875D0ED99890}">
      <dgm:prSet/>
      <dgm:spPr/>
      <dgm:t>
        <a:bodyPr/>
        <a:lstStyle/>
        <a:p>
          <a:endParaRPr lang="id-ID"/>
        </a:p>
      </dgm:t>
    </dgm:pt>
    <dgm:pt modelId="{EDF8A99D-1CBC-4EBF-BD86-0EAF8AEB19DB}" type="sibTrans" cxnId="{DA0561C7-2C36-436C-8179-875D0ED99890}">
      <dgm:prSet/>
      <dgm:spPr/>
      <dgm:t>
        <a:bodyPr/>
        <a:lstStyle/>
        <a:p>
          <a:endParaRPr lang="id-ID"/>
        </a:p>
      </dgm:t>
    </dgm:pt>
    <dgm:pt modelId="{031A85E4-00FF-4432-9DFD-A0DAB23F0B2B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Penggunaan bronkodilator sesuai rencana pengobatan</a:t>
          </a:r>
          <a:endParaRPr lang="id-ID" dirty="0">
            <a:solidFill>
              <a:schemeClr val="tx1"/>
            </a:solidFill>
          </a:endParaRPr>
        </a:p>
      </dgm:t>
    </dgm:pt>
    <dgm:pt modelId="{41C17B14-0E21-4106-878E-5521CD3FE8B2}" type="parTrans" cxnId="{CC47694A-C7C9-4A96-8EBB-BE63B4BF6959}">
      <dgm:prSet/>
      <dgm:spPr/>
      <dgm:t>
        <a:bodyPr/>
        <a:lstStyle/>
        <a:p>
          <a:endParaRPr lang="id-ID"/>
        </a:p>
      </dgm:t>
    </dgm:pt>
    <dgm:pt modelId="{C6BC7AC4-56E1-4992-9B99-51CE066FEE94}" type="sibTrans" cxnId="{CC47694A-C7C9-4A96-8EBB-BE63B4BF6959}">
      <dgm:prSet/>
      <dgm:spPr/>
      <dgm:t>
        <a:bodyPr/>
        <a:lstStyle/>
        <a:p>
          <a:endParaRPr lang="id-ID"/>
        </a:p>
      </dgm:t>
    </dgm:pt>
    <dgm:pt modelId="{6CD2003E-C3ED-4594-A2D8-3934FD4755C7}">
      <dgm:prSet phldrT="[Text]" phldr="1"/>
      <dgm:spPr/>
      <dgm:t>
        <a:bodyPr/>
        <a:lstStyle/>
        <a:p>
          <a:endParaRPr lang="id-ID" dirty="0"/>
        </a:p>
      </dgm:t>
    </dgm:pt>
    <dgm:pt modelId="{495ADE2D-F80C-4B1C-9BD1-2318E10A67ED}" type="parTrans" cxnId="{27E45768-D5E4-430E-8F62-B2153F8ED52E}">
      <dgm:prSet/>
      <dgm:spPr/>
      <dgm:t>
        <a:bodyPr/>
        <a:lstStyle/>
        <a:p>
          <a:endParaRPr lang="id-ID"/>
        </a:p>
      </dgm:t>
    </dgm:pt>
    <dgm:pt modelId="{52867FE5-95BF-4971-B59B-2C0A82F1DF88}" type="sibTrans" cxnId="{27E45768-D5E4-430E-8F62-B2153F8ED52E}">
      <dgm:prSet/>
      <dgm:spPr/>
      <dgm:t>
        <a:bodyPr/>
        <a:lstStyle/>
        <a:p>
          <a:endParaRPr lang="id-ID"/>
        </a:p>
      </dgm:t>
    </dgm:pt>
    <dgm:pt modelId="{306FDFFD-5437-4EA5-8CFB-CAD0AA9D5688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Dahak tidak berwarna atau jernih</a:t>
          </a:r>
          <a:endParaRPr lang="id-ID" dirty="0">
            <a:solidFill>
              <a:schemeClr val="tx1"/>
            </a:solidFill>
          </a:endParaRPr>
        </a:p>
      </dgm:t>
    </dgm:pt>
    <dgm:pt modelId="{310BBD82-484C-42F0-9A46-E6E89C89CDC4}" type="parTrans" cxnId="{0CB4FF8B-CD61-49D5-867E-C078063F9FAA}">
      <dgm:prSet/>
      <dgm:spPr/>
      <dgm:t>
        <a:bodyPr/>
        <a:lstStyle/>
        <a:p>
          <a:endParaRPr lang="id-ID"/>
        </a:p>
      </dgm:t>
    </dgm:pt>
    <dgm:pt modelId="{C7ED7198-8B68-4958-88A9-773F4B7DE464}" type="sibTrans" cxnId="{0CB4FF8B-CD61-49D5-867E-C078063F9FAA}">
      <dgm:prSet/>
      <dgm:spPr/>
      <dgm:t>
        <a:bodyPr/>
        <a:lstStyle/>
        <a:p>
          <a:endParaRPr lang="id-ID"/>
        </a:p>
      </dgm:t>
    </dgm:pt>
    <dgm:pt modelId="{67062BB0-6ED4-477B-84EB-A12DBB83B6E0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Tidak ada penggunaan bronkodilator tambahan</a:t>
          </a:r>
          <a:endParaRPr lang="id-ID" dirty="0">
            <a:solidFill>
              <a:schemeClr val="tx1"/>
            </a:solidFill>
          </a:endParaRPr>
        </a:p>
      </dgm:t>
    </dgm:pt>
    <dgm:pt modelId="{A369FF77-8B13-43A9-BBB6-B7778AC7B26A}" type="parTrans" cxnId="{27033233-B2D3-4378-8EFC-E9081D7E57D2}">
      <dgm:prSet/>
      <dgm:spPr/>
      <dgm:t>
        <a:bodyPr/>
        <a:lstStyle/>
        <a:p>
          <a:endParaRPr lang="id-ID"/>
        </a:p>
      </dgm:t>
    </dgm:pt>
    <dgm:pt modelId="{8D377E46-6894-4EDA-9784-59DC285BF187}" type="sibTrans" cxnId="{27033233-B2D3-4378-8EFC-E9081D7E57D2}">
      <dgm:prSet/>
      <dgm:spPr/>
      <dgm:t>
        <a:bodyPr/>
        <a:lstStyle/>
        <a:p>
          <a:endParaRPr lang="id-ID"/>
        </a:p>
      </dgm:t>
    </dgm:pt>
    <dgm:pt modelId="{2EF5D4E8-D788-486C-8DE3-BC40AC7D973E}" type="pres">
      <dgm:prSet presAssocID="{40E3A8AA-CBB0-4259-BE2A-7117EAC8A60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109153B-5702-4BE2-BC6E-5E1AC00ECAE0}" type="pres">
      <dgm:prSet presAssocID="{8C4BACF6-8426-4E09-831F-0738308A9E1C}" presName="compNode" presStyleCnt="0"/>
      <dgm:spPr/>
    </dgm:pt>
    <dgm:pt modelId="{81AFF829-9BC6-4FA0-A4A1-B38A4569FCF0}" type="pres">
      <dgm:prSet presAssocID="{8C4BACF6-8426-4E09-831F-0738308A9E1C}" presName="aNode" presStyleLbl="bgShp" presStyleIdx="0" presStyleCnt="3"/>
      <dgm:spPr/>
      <dgm:t>
        <a:bodyPr/>
        <a:lstStyle/>
        <a:p>
          <a:endParaRPr lang="id-ID"/>
        </a:p>
      </dgm:t>
    </dgm:pt>
    <dgm:pt modelId="{E03ABCBE-5A13-4466-B9A6-4EFEB923204D}" type="pres">
      <dgm:prSet presAssocID="{8C4BACF6-8426-4E09-831F-0738308A9E1C}" presName="textNode" presStyleLbl="bgShp" presStyleIdx="0" presStyleCnt="3"/>
      <dgm:spPr/>
      <dgm:t>
        <a:bodyPr/>
        <a:lstStyle/>
        <a:p>
          <a:endParaRPr lang="id-ID"/>
        </a:p>
      </dgm:t>
    </dgm:pt>
    <dgm:pt modelId="{3E5B1F64-3E59-4701-B8BA-E51C924D2A8E}" type="pres">
      <dgm:prSet presAssocID="{8C4BACF6-8426-4E09-831F-0738308A9E1C}" presName="compChildNode" presStyleCnt="0"/>
      <dgm:spPr/>
    </dgm:pt>
    <dgm:pt modelId="{3A67EE4A-9A3D-4DAC-84F8-AB1A140B9B58}" type="pres">
      <dgm:prSet presAssocID="{8C4BACF6-8426-4E09-831F-0738308A9E1C}" presName="theInnerList" presStyleCnt="0"/>
      <dgm:spPr/>
    </dgm:pt>
    <dgm:pt modelId="{A6A2EFC3-C0A8-4888-B25C-585A83336687}" type="pres">
      <dgm:prSet presAssocID="{60D49EA2-629E-4FE8-A039-E3BA37C1DCB1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BB23E17-E409-45A5-AB31-6B0621B93F8C}" type="pres">
      <dgm:prSet presAssocID="{60D49EA2-629E-4FE8-A039-E3BA37C1DCB1}" presName="aSpace2" presStyleCnt="0"/>
      <dgm:spPr/>
    </dgm:pt>
    <dgm:pt modelId="{35CEF2C7-61FC-48DA-B987-76A54A72F44C}" type="pres">
      <dgm:prSet presAssocID="{A6F6B8F9-D23D-419F-AE60-75CC4130C169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72047EC-F190-407F-A830-805DC8473420}" type="pres">
      <dgm:prSet presAssocID="{8C4BACF6-8426-4E09-831F-0738308A9E1C}" presName="aSpace" presStyleCnt="0"/>
      <dgm:spPr/>
    </dgm:pt>
    <dgm:pt modelId="{C453CC84-423A-4A36-AED7-CDAE81032E95}" type="pres">
      <dgm:prSet presAssocID="{1BA31F51-D9D4-4D95-B917-E8DCA0C00201}" presName="compNode" presStyleCnt="0"/>
      <dgm:spPr/>
    </dgm:pt>
    <dgm:pt modelId="{1DCC2401-7267-42F1-9CE6-0D9012A50DCA}" type="pres">
      <dgm:prSet presAssocID="{1BA31F51-D9D4-4D95-B917-E8DCA0C00201}" presName="aNode" presStyleLbl="bgShp" presStyleIdx="1" presStyleCnt="3"/>
      <dgm:spPr/>
      <dgm:t>
        <a:bodyPr/>
        <a:lstStyle/>
        <a:p>
          <a:endParaRPr lang="id-ID"/>
        </a:p>
      </dgm:t>
    </dgm:pt>
    <dgm:pt modelId="{9268E178-537A-48E1-AFEC-6CE4CD51E391}" type="pres">
      <dgm:prSet presAssocID="{1BA31F51-D9D4-4D95-B917-E8DCA0C00201}" presName="textNode" presStyleLbl="bgShp" presStyleIdx="1" presStyleCnt="3"/>
      <dgm:spPr/>
      <dgm:t>
        <a:bodyPr/>
        <a:lstStyle/>
        <a:p>
          <a:endParaRPr lang="id-ID"/>
        </a:p>
      </dgm:t>
    </dgm:pt>
    <dgm:pt modelId="{26971309-D0B5-46A9-856C-8F7A713ABCE9}" type="pres">
      <dgm:prSet presAssocID="{1BA31F51-D9D4-4D95-B917-E8DCA0C00201}" presName="compChildNode" presStyleCnt="0"/>
      <dgm:spPr/>
    </dgm:pt>
    <dgm:pt modelId="{99740735-0C84-4CE4-9A40-ADE8F39CF4EF}" type="pres">
      <dgm:prSet presAssocID="{1BA31F51-D9D4-4D95-B917-E8DCA0C00201}" presName="theInnerList" presStyleCnt="0"/>
      <dgm:spPr/>
    </dgm:pt>
    <dgm:pt modelId="{06350387-11CC-49A9-9E09-32AA84FDCD2C}" type="pres">
      <dgm:prSet presAssocID="{2FB49505-6C81-4F83-96C3-0E56F7F650CF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DE3D5B7-6FF7-442C-B4A4-7CD3F04010CC}" type="pres">
      <dgm:prSet presAssocID="{2FB49505-6C81-4F83-96C3-0E56F7F650CF}" presName="aSpace2" presStyleCnt="0"/>
      <dgm:spPr/>
    </dgm:pt>
    <dgm:pt modelId="{95FD6D1E-C459-4EF3-AC1B-0215433F48C5}" type="pres">
      <dgm:prSet presAssocID="{031A85E4-00FF-4432-9DFD-A0DAB23F0B2B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14A6AFB-3E37-4EC1-BEAC-1EC5722D5CA8}" type="pres">
      <dgm:prSet presAssocID="{1BA31F51-D9D4-4D95-B917-E8DCA0C00201}" presName="aSpace" presStyleCnt="0"/>
      <dgm:spPr/>
    </dgm:pt>
    <dgm:pt modelId="{F38FF3AE-7E4D-42DB-BB44-FF327B9D7A95}" type="pres">
      <dgm:prSet presAssocID="{6CD2003E-C3ED-4594-A2D8-3934FD4755C7}" presName="compNode" presStyleCnt="0"/>
      <dgm:spPr/>
    </dgm:pt>
    <dgm:pt modelId="{79FD490D-3E75-4E8C-85C8-E1E59033C6DE}" type="pres">
      <dgm:prSet presAssocID="{6CD2003E-C3ED-4594-A2D8-3934FD4755C7}" presName="aNode" presStyleLbl="bgShp" presStyleIdx="2" presStyleCnt="3"/>
      <dgm:spPr/>
      <dgm:t>
        <a:bodyPr/>
        <a:lstStyle/>
        <a:p>
          <a:endParaRPr lang="id-ID"/>
        </a:p>
      </dgm:t>
    </dgm:pt>
    <dgm:pt modelId="{40F26697-D8D3-49B3-83E5-4EC8F7E4EC51}" type="pres">
      <dgm:prSet presAssocID="{6CD2003E-C3ED-4594-A2D8-3934FD4755C7}" presName="textNode" presStyleLbl="bgShp" presStyleIdx="2" presStyleCnt="3"/>
      <dgm:spPr/>
      <dgm:t>
        <a:bodyPr/>
        <a:lstStyle/>
        <a:p>
          <a:endParaRPr lang="id-ID"/>
        </a:p>
      </dgm:t>
    </dgm:pt>
    <dgm:pt modelId="{D380BD24-8B2A-4AB5-A84D-49CE4178433E}" type="pres">
      <dgm:prSet presAssocID="{6CD2003E-C3ED-4594-A2D8-3934FD4755C7}" presName="compChildNode" presStyleCnt="0"/>
      <dgm:spPr/>
    </dgm:pt>
    <dgm:pt modelId="{394C81CB-F513-4153-8F7C-C8B904ED275A}" type="pres">
      <dgm:prSet presAssocID="{6CD2003E-C3ED-4594-A2D8-3934FD4755C7}" presName="theInnerList" presStyleCnt="0"/>
      <dgm:spPr/>
    </dgm:pt>
    <dgm:pt modelId="{298DA602-D8F4-40FF-84EE-BB6B97215F2F}" type="pres">
      <dgm:prSet presAssocID="{306FDFFD-5437-4EA5-8CFB-CAD0AA9D5688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E5C34B7-9286-4168-9138-11DB573127F6}" type="pres">
      <dgm:prSet presAssocID="{306FDFFD-5437-4EA5-8CFB-CAD0AA9D5688}" presName="aSpace2" presStyleCnt="0"/>
      <dgm:spPr/>
    </dgm:pt>
    <dgm:pt modelId="{782546AE-EB83-4708-BA1B-A76E62AE89A7}" type="pres">
      <dgm:prSet presAssocID="{67062BB0-6ED4-477B-84EB-A12DBB83B6E0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7F4F5375-F554-4745-A1ED-10DB7A8EA0FD}" type="presOf" srcId="{8C4BACF6-8426-4E09-831F-0738308A9E1C}" destId="{81AFF829-9BC6-4FA0-A4A1-B38A4569FCF0}" srcOrd="0" destOrd="0" presId="urn:microsoft.com/office/officeart/2005/8/layout/lProcess2"/>
    <dgm:cxn modelId="{A51B2579-E07C-442E-A604-63DE24391A03}" type="presOf" srcId="{40E3A8AA-CBB0-4259-BE2A-7117EAC8A60D}" destId="{2EF5D4E8-D788-486C-8DE3-BC40AC7D973E}" srcOrd="0" destOrd="0" presId="urn:microsoft.com/office/officeart/2005/8/layout/lProcess2"/>
    <dgm:cxn modelId="{C48F1746-F23B-437D-8CB1-B495A7B30895}" type="presOf" srcId="{2FB49505-6C81-4F83-96C3-0E56F7F650CF}" destId="{06350387-11CC-49A9-9E09-32AA84FDCD2C}" srcOrd="0" destOrd="0" presId="urn:microsoft.com/office/officeart/2005/8/layout/lProcess2"/>
    <dgm:cxn modelId="{B1797EDE-243E-446D-8439-76BD4BF382AD}" type="presOf" srcId="{6CD2003E-C3ED-4594-A2D8-3934FD4755C7}" destId="{40F26697-D8D3-49B3-83E5-4EC8F7E4EC51}" srcOrd="1" destOrd="0" presId="urn:microsoft.com/office/officeart/2005/8/layout/lProcess2"/>
    <dgm:cxn modelId="{F0F6C686-B0D8-4946-B369-F4B6B9B343F1}" type="presOf" srcId="{1BA31F51-D9D4-4D95-B917-E8DCA0C00201}" destId="{1DCC2401-7267-42F1-9CE6-0D9012A50DCA}" srcOrd="0" destOrd="0" presId="urn:microsoft.com/office/officeart/2005/8/layout/lProcess2"/>
    <dgm:cxn modelId="{60A68485-50D3-47DC-A9B0-C04381E5E6A9}" type="presOf" srcId="{6CD2003E-C3ED-4594-A2D8-3934FD4755C7}" destId="{79FD490D-3E75-4E8C-85C8-E1E59033C6DE}" srcOrd="0" destOrd="0" presId="urn:microsoft.com/office/officeart/2005/8/layout/lProcess2"/>
    <dgm:cxn modelId="{CC47694A-C7C9-4A96-8EBB-BE63B4BF6959}" srcId="{1BA31F51-D9D4-4D95-B917-E8DCA0C00201}" destId="{031A85E4-00FF-4432-9DFD-A0DAB23F0B2B}" srcOrd="1" destOrd="0" parTransId="{41C17B14-0E21-4106-878E-5521CD3FE8B2}" sibTransId="{C6BC7AC4-56E1-4992-9B99-51CE066FEE94}"/>
    <dgm:cxn modelId="{D824B109-5601-49F0-B2A5-1FBB41CCC0E0}" type="presOf" srcId="{60D49EA2-629E-4FE8-A039-E3BA37C1DCB1}" destId="{A6A2EFC3-C0A8-4888-B25C-585A83336687}" srcOrd="0" destOrd="0" presId="urn:microsoft.com/office/officeart/2005/8/layout/lProcess2"/>
    <dgm:cxn modelId="{31558552-33A0-4009-B3E1-0CCAC607FAA7}" type="presOf" srcId="{67062BB0-6ED4-477B-84EB-A12DBB83B6E0}" destId="{782546AE-EB83-4708-BA1B-A76E62AE89A7}" srcOrd="0" destOrd="0" presId="urn:microsoft.com/office/officeart/2005/8/layout/lProcess2"/>
    <dgm:cxn modelId="{BEE4DF67-4A55-4F5B-B133-CA5FBA3AE05E}" srcId="{40E3A8AA-CBB0-4259-BE2A-7117EAC8A60D}" destId="{1BA31F51-D9D4-4D95-B917-E8DCA0C00201}" srcOrd="1" destOrd="0" parTransId="{623D015C-5D8C-45A9-9222-9E92243DBEF4}" sibTransId="{DCA664F0-2317-43DC-A5F7-2EDA9DD8535C}"/>
    <dgm:cxn modelId="{D61DDA16-2EE1-42B5-8AE1-6D894EDFB0A4}" srcId="{8C4BACF6-8426-4E09-831F-0738308A9E1C}" destId="{60D49EA2-629E-4FE8-A039-E3BA37C1DCB1}" srcOrd="0" destOrd="0" parTransId="{8DBD55FB-9517-48B0-91C3-50A6EA1CDB2B}" sibTransId="{C9F19FB5-84E1-44E0-855B-FB83C44FD24A}"/>
    <dgm:cxn modelId="{53B38148-A08D-44A4-B892-2679B68E5C38}" srcId="{40E3A8AA-CBB0-4259-BE2A-7117EAC8A60D}" destId="{8C4BACF6-8426-4E09-831F-0738308A9E1C}" srcOrd="0" destOrd="0" parTransId="{A36BDE04-CA40-4F25-8755-27E68B576530}" sibTransId="{8663643D-4CEE-4214-A07C-8326FF9FF3D8}"/>
    <dgm:cxn modelId="{5B449D9F-CD32-4403-B2BD-302EAA57C344}" type="presOf" srcId="{A6F6B8F9-D23D-419F-AE60-75CC4130C169}" destId="{35CEF2C7-61FC-48DA-B987-76A54A72F44C}" srcOrd="0" destOrd="0" presId="urn:microsoft.com/office/officeart/2005/8/layout/lProcess2"/>
    <dgm:cxn modelId="{028C4FE4-D1B5-40E4-AA48-E23536F0338C}" type="presOf" srcId="{306FDFFD-5437-4EA5-8CFB-CAD0AA9D5688}" destId="{298DA602-D8F4-40FF-84EE-BB6B97215F2F}" srcOrd="0" destOrd="0" presId="urn:microsoft.com/office/officeart/2005/8/layout/lProcess2"/>
    <dgm:cxn modelId="{7B237FC2-64E6-42DE-B62A-5C977D9E8C40}" type="presOf" srcId="{8C4BACF6-8426-4E09-831F-0738308A9E1C}" destId="{E03ABCBE-5A13-4466-B9A6-4EFEB923204D}" srcOrd="1" destOrd="0" presId="urn:microsoft.com/office/officeart/2005/8/layout/lProcess2"/>
    <dgm:cxn modelId="{27E45768-D5E4-430E-8F62-B2153F8ED52E}" srcId="{40E3A8AA-CBB0-4259-BE2A-7117EAC8A60D}" destId="{6CD2003E-C3ED-4594-A2D8-3934FD4755C7}" srcOrd="2" destOrd="0" parTransId="{495ADE2D-F80C-4B1C-9BD1-2318E10A67ED}" sibTransId="{52867FE5-95BF-4971-B59B-2C0A82F1DF88}"/>
    <dgm:cxn modelId="{7C6BC100-892A-4386-AB9A-9D8810D2EEC5}" type="presOf" srcId="{031A85E4-00FF-4432-9DFD-A0DAB23F0B2B}" destId="{95FD6D1E-C459-4EF3-AC1B-0215433F48C5}" srcOrd="0" destOrd="0" presId="urn:microsoft.com/office/officeart/2005/8/layout/lProcess2"/>
    <dgm:cxn modelId="{0CB4FF8B-CD61-49D5-867E-C078063F9FAA}" srcId="{6CD2003E-C3ED-4594-A2D8-3934FD4755C7}" destId="{306FDFFD-5437-4EA5-8CFB-CAD0AA9D5688}" srcOrd="0" destOrd="0" parTransId="{310BBD82-484C-42F0-9A46-E6E89C89CDC4}" sibTransId="{C7ED7198-8B68-4958-88A9-773F4B7DE464}"/>
    <dgm:cxn modelId="{DA0561C7-2C36-436C-8179-875D0ED99890}" srcId="{1BA31F51-D9D4-4D95-B917-E8DCA0C00201}" destId="{2FB49505-6C81-4F83-96C3-0E56F7F650CF}" srcOrd="0" destOrd="0" parTransId="{318ED5E6-66E7-4011-8CB7-88ECDFE1843D}" sibTransId="{EDF8A99D-1CBC-4EBF-BD86-0EAF8AEB19DB}"/>
    <dgm:cxn modelId="{F36C15DD-90AC-4F66-9BE5-04A2CCD104E9}" srcId="{8C4BACF6-8426-4E09-831F-0738308A9E1C}" destId="{A6F6B8F9-D23D-419F-AE60-75CC4130C169}" srcOrd="1" destOrd="0" parTransId="{ECAC90F2-AE87-4FF7-B7EB-91354A527097}" sibTransId="{D7A14FFA-3E03-4324-BEB2-F0CCF16883DD}"/>
    <dgm:cxn modelId="{9F76DA92-0630-4CC9-A0E2-6EBC318D9C23}" type="presOf" srcId="{1BA31F51-D9D4-4D95-B917-E8DCA0C00201}" destId="{9268E178-537A-48E1-AFEC-6CE4CD51E391}" srcOrd="1" destOrd="0" presId="urn:microsoft.com/office/officeart/2005/8/layout/lProcess2"/>
    <dgm:cxn modelId="{27033233-B2D3-4378-8EFC-E9081D7E57D2}" srcId="{6CD2003E-C3ED-4594-A2D8-3934FD4755C7}" destId="{67062BB0-6ED4-477B-84EB-A12DBB83B6E0}" srcOrd="1" destOrd="0" parTransId="{A369FF77-8B13-43A9-BBB6-B7778AC7B26A}" sibTransId="{8D377E46-6894-4EDA-9784-59DC285BF187}"/>
    <dgm:cxn modelId="{92E358E6-C8CE-4542-806F-82F5C57258F3}" type="presParOf" srcId="{2EF5D4E8-D788-486C-8DE3-BC40AC7D973E}" destId="{C109153B-5702-4BE2-BC6E-5E1AC00ECAE0}" srcOrd="0" destOrd="0" presId="urn:microsoft.com/office/officeart/2005/8/layout/lProcess2"/>
    <dgm:cxn modelId="{ACEC7932-8769-49B1-AC2A-D6BA22155AB9}" type="presParOf" srcId="{C109153B-5702-4BE2-BC6E-5E1AC00ECAE0}" destId="{81AFF829-9BC6-4FA0-A4A1-B38A4569FCF0}" srcOrd="0" destOrd="0" presId="urn:microsoft.com/office/officeart/2005/8/layout/lProcess2"/>
    <dgm:cxn modelId="{E4F9C569-532F-4912-B980-BD00C68F2601}" type="presParOf" srcId="{C109153B-5702-4BE2-BC6E-5E1AC00ECAE0}" destId="{E03ABCBE-5A13-4466-B9A6-4EFEB923204D}" srcOrd="1" destOrd="0" presId="urn:microsoft.com/office/officeart/2005/8/layout/lProcess2"/>
    <dgm:cxn modelId="{A939DCA0-17A9-4526-9E0E-9E839CA559F4}" type="presParOf" srcId="{C109153B-5702-4BE2-BC6E-5E1AC00ECAE0}" destId="{3E5B1F64-3E59-4701-B8BA-E51C924D2A8E}" srcOrd="2" destOrd="0" presId="urn:microsoft.com/office/officeart/2005/8/layout/lProcess2"/>
    <dgm:cxn modelId="{1217B8D1-019F-42A5-B3E8-E72DD3F8B462}" type="presParOf" srcId="{3E5B1F64-3E59-4701-B8BA-E51C924D2A8E}" destId="{3A67EE4A-9A3D-4DAC-84F8-AB1A140B9B58}" srcOrd="0" destOrd="0" presId="urn:microsoft.com/office/officeart/2005/8/layout/lProcess2"/>
    <dgm:cxn modelId="{5E80E929-6A44-4BA7-AD4A-303C4AA4F074}" type="presParOf" srcId="{3A67EE4A-9A3D-4DAC-84F8-AB1A140B9B58}" destId="{A6A2EFC3-C0A8-4888-B25C-585A83336687}" srcOrd="0" destOrd="0" presId="urn:microsoft.com/office/officeart/2005/8/layout/lProcess2"/>
    <dgm:cxn modelId="{F9DDD0AE-9CF6-468D-A3A2-0404CD45F792}" type="presParOf" srcId="{3A67EE4A-9A3D-4DAC-84F8-AB1A140B9B58}" destId="{CBB23E17-E409-45A5-AB31-6B0621B93F8C}" srcOrd="1" destOrd="0" presId="urn:microsoft.com/office/officeart/2005/8/layout/lProcess2"/>
    <dgm:cxn modelId="{0BDFAF0E-81BD-4A64-AA02-EC3947443CA7}" type="presParOf" srcId="{3A67EE4A-9A3D-4DAC-84F8-AB1A140B9B58}" destId="{35CEF2C7-61FC-48DA-B987-76A54A72F44C}" srcOrd="2" destOrd="0" presId="urn:microsoft.com/office/officeart/2005/8/layout/lProcess2"/>
    <dgm:cxn modelId="{1A465ACA-94F3-4CD0-8255-876AA0246A41}" type="presParOf" srcId="{2EF5D4E8-D788-486C-8DE3-BC40AC7D973E}" destId="{872047EC-F190-407F-A830-805DC8473420}" srcOrd="1" destOrd="0" presId="urn:microsoft.com/office/officeart/2005/8/layout/lProcess2"/>
    <dgm:cxn modelId="{E795BF94-317C-43C1-8D5E-75553F1EC748}" type="presParOf" srcId="{2EF5D4E8-D788-486C-8DE3-BC40AC7D973E}" destId="{C453CC84-423A-4A36-AED7-CDAE81032E95}" srcOrd="2" destOrd="0" presId="urn:microsoft.com/office/officeart/2005/8/layout/lProcess2"/>
    <dgm:cxn modelId="{8E73C7DE-5F09-4C69-9EF5-EEE227A1FE7E}" type="presParOf" srcId="{C453CC84-423A-4A36-AED7-CDAE81032E95}" destId="{1DCC2401-7267-42F1-9CE6-0D9012A50DCA}" srcOrd="0" destOrd="0" presId="urn:microsoft.com/office/officeart/2005/8/layout/lProcess2"/>
    <dgm:cxn modelId="{6A7EDD38-258E-4413-895E-D625C73B3FF1}" type="presParOf" srcId="{C453CC84-423A-4A36-AED7-CDAE81032E95}" destId="{9268E178-537A-48E1-AFEC-6CE4CD51E391}" srcOrd="1" destOrd="0" presId="urn:microsoft.com/office/officeart/2005/8/layout/lProcess2"/>
    <dgm:cxn modelId="{8863C1EF-DCFA-4D1B-A23D-E92A91673A55}" type="presParOf" srcId="{C453CC84-423A-4A36-AED7-CDAE81032E95}" destId="{26971309-D0B5-46A9-856C-8F7A713ABCE9}" srcOrd="2" destOrd="0" presId="urn:microsoft.com/office/officeart/2005/8/layout/lProcess2"/>
    <dgm:cxn modelId="{0F54939A-E40A-4C1F-8304-E4A43CCB932E}" type="presParOf" srcId="{26971309-D0B5-46A9-856C-8F7A713ABCE9}" destId="{99740735-0C84-4CE4-9A40-ADE8F39CF4EF}" srcOrd="0" destOrd="0" presId="urn:microsoft.com/office/officeart/2005/8/layout/lProcess2"/>
    <dgm:cxn modelId="{B19275BE-6367-4077-AEAC-DC030E045F6C}" type="presParOf" srcId="{99740735-0C84-4CE4-9A40-ADE8F39CF4EF}" destId="{06350387-11CC-49A9-9E09-32AA84FDCD2C}" srcOrd="0" destOrd="0" presId="urn:microsoft.com/office/officeart/2005/8/layout/lProcess2"/>
    <dgm:cxn modelId="{7831AD17-D77C-49CC-984C-15D9886B7A0C}" type="presParOf" srcId="{99740735-0C84-4CE4-9A40-ADE8F39CF4EF}" destId="{CDE3D5B7-6FF7-442C-B4A4-7CD3F04010CC}" srcOrd="1" destOrd="0" presId="urn:microsoft.com/office/officeart/2005/8/layout/lProcess2"/>
    <dgm:cxn modelId="{541FF6EB-ABAB-4ECA-AC10-951884EAEB88}" type="presParOf" srcId="{99740735-0C84-4CE4-9A40-ADE8F39CF4EF}" destId="{95FD6D1E-C459-4EF3-AC1B-0215433F48C5}" srcOrd="2" destOrd="0" presId="urn:microsoft.com/office/officeart/2005/8/layout/lProcess2"/>
    <dgm:cxn modelId="{E20CEE8C-1CA6-49C6-89EF-C65E197DE1CF}" type="presParOf" srcId="{2EF5D4E8-D788-486C-8DE3-BC40AC7D973E}" destId="{114A6AFB-3E37-4EC1-BEAC-1EC5722D5CA8}" srcOrd="3" destOrd="0" presId="urn:microsoft.com/office/officeart/2005/8/layout/lProcess2"/>
    <dgm:cxn modelId="{E3A91E4E-0B58-4D64-BF78-DF243A2F9960}" type="presParOf" srcId="{2EF5D4E8-D788-486C-8DE3-BC40AC7D973E}" destId="{F38FF3AE-7E4D-42DB-BB44-FF327B9D7A95}" srcOrd="4" destOrd="0" presId="urn:microsoft.com/office/officeart/2005/8/layout/lProcess2"/>
    <dgm:cxn modelId="{571DEE00-6A68-4923-8430-5EB940FF2980}" type="presParOf" srcId="{F38FF3AE-7E4D-42DB-BB44-FF327B9D7A95}" destId="{79FD490D-3E75-4E8C-85C8-E1E59033C6DE}" srcOrd="0" destOrd="0" presId="urn:microsoft.com/office/officeart/2005/8/layout/lProcess2"/>
    <dgm:cxn modelId="{992C9602-E390-4DE8-99D6-D87CCF81055F}" type="presParOf" srcId="{F38FF3AE-7E4D-42DB-BB44-FF327B9D7A95}" destId="{40F26697-D8D3-49B3-83E5-4EC8F7E4EC51}" srcOrd="1" destOrd="0" presId="urn:microsoft.com/office/officeart/2005/8/layout/lProcess2"/>
    <dgm:cxn modelId="{EA04C827-502A-49D0-A9BE-22BFE90B8472}" type="presParOf" srcId="{F38FF3AE-7E4D-42DB-BB44-FF327B9D7A95}" destId="{D380BD24-8B2A-4AB5-A84D-49CE4178433E}" srcOrd="2" destOrd="0" presId="urn:microsoft.com/office/officeart/2005/8/layout/lProcess2"/>
    <dgm:cxn modelId="{5C77B504-74D5-4F8A-A441-E1799D1E54F3}" type="presParOf" srcId="{D380BD24-8B2A-4AB5-A84D-49CE4178433E}" destId="{394C81CB-F513-4153-8F7C-C8B904ED275A}" srcOrd="0" destOrd="0" presId="urn:microsoft.com/office/officeart/2005/8/layout/lProcess2"/>
    <dgm:cxn modelId="{414209D5-2EEC-4F24-8226-A29CA52B5BF0}" type="presParOf" srcId="{394C81CB-F513-4153-8F7C-C8B904ED275A}" destId="{298DA602-D8F4-40FF-84EE-BB6B97215F2F}" srcOrd="0" destOrd="0" presId="urn:microsoft.com/office/officeart/2005/8/layout/lProcess2"/>
    <dgm:cxn modelId="{8720F4AD-7D5B-4C71-AA00-34061B7E9183}" type="presParOf" srcId="{394C81CB-F513-4153-8F7C-C8B904ED275A}" destId="{DE5C34B7-9286-4168-9138-11DB573127F6}" srcOrd="1" destOrd="0" presId="urn:microsoft.com/office/officeart/2005/8/layout/lProcess2"/>
    <dgm:cxn modelId="{E18B2823-263D-4BDE-BBD5-34CDEFB3DD51}" type="presParOf" srcId="{394C81CB-F513-4153-8F7C-C8B904ED275A}" destId="{782546AE-EB83-4708-BA1B-A76E62AE89A7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48033F-1CE0-014C-9FF7-53ED454011AB}" type="doc">
      <dgm:prSet loTypeId="urn:microsoft.com/office/officeart/2005/8/layout/orgChart1" loCatId="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246524-CF6A-9E4D-8865-1A5755006241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PPOK </a:t>
          </a:r>
          <a:r>
            <a:rPr lang="en-US" dirty="0" err="1" smtClean="0">
              <a:solidFill>
                <a:schemeClr val="tx1"/>
              </a:solidFill>
            </a:rPr>
            <a:t>stabil</a:t>
          </a:r>
          <a:endParaRPr lang="en-US" dirty="0">
            <a:solidFill>
              <a:schemeClr val="tx1"/>
            </a:solidFill>
          </a:endParaRPr>
        </a:p>
      </dgm:t>
    </dgm:pt>
    <dgm:pt modelId="{12483266-47DF-3641-AADC-F6FC419E671C}" type="parTrans" cxnId="{EA439326-8130-2A43-8F27-0D548EAF03BE}">
      <dgm:prSet/>
      <dgm:spPr/>
      <dgm:t>
        <a:bodyPr/>
        <a:lstStyle/>
        <a:p>
          <a:endParaRPr lang="en-US"/>
        </a:p>
      </dgm:t>
    </dgm:pt>
    <dgm:pt modelId="{09E2774C-8F5F-074C-943D-09DEA8E6DF71}" type="sibTrans" cxnId="{EA439326-8130-2A43-8F27-0D548EAF03BE}">
      <dgm:prSet/>
      <dgm:spPr/>
      <dgm:t>
        <a:bodyPr/>
        <a:lstStyle/>
        <a:p>
          <a:endParaRPr lang="en-US"/>
        </a:p>
      </dgm:t>
    </dgm:pt>
    <dgm:pt modelId="{393BD48C-6F33-4E48-A58E-8C632C86F4AF}">
      <dgm:prSet phldrT="[Text]"/>
      <dgm:spPr/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Farmakologis</a:t>
          </a:r>
          <a:endParaRPr lang="en-US" dirty="0">
            <a:solidFill>
              <a:schemeClr val="tx1"/>
            </a:solidFill>
          </a:endParaRPr>
        </a:p>
      </dgm:t>
    </dgm:pt>
    <dgm:pt modelId="{0F827963-1BBD-5B43-82F2-955179F5960A}" type="parTrans" cxnId="{4581BD3D-6519-A543-86D4-76B6A681AB79}">
      <dgm:prSet/>
      <dgm:spPr>
        <a:ln w="76200"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74BF10FD-3409-D940-B2EC-9791DC5C226C}" type="sibTrans" cxnId="{4581BD3D-6519-A543-86D4-76B6A681AB79}">
      <dgm:prSet/>
      <dgm:spPr/>
      <dgm:t>
        <a:bodyPr/>
        <a:lstStyle/>
        <a:p>
          <a:endParaRPr lang="en-US"/>
        </a:p>
      </dgm:t>
    </dgm:pt>
    <dgm:pt modelId="{7A32F043-61A6-8443-B2CA-53EA7D97BC70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Non </a:t>
          </a:r>
          <a:r>
            <a:rPr lang="en-US" dirty="0" err="1" smtClean="0">
              <a:solidFill>
                <a:schemeClr val="tx1"/>
              </a:solidFill>
            </a:rPr>
            <a:t>farmakologis</a:t>
          </a:r>
          <a:endParaRPr lang="en-US" dirty="0">
            <a:solidFill>
              <a:schemeClr val="tx1"/>
            </a:solidFill>
          </a:endParaRPr>
        </a:p>
      </dgm:t>
    </dgm:pt>
    <dgm:pt modelId="{873EFF41-D5AC-6A43-B9C8-56311CA7B12B}" type="parTrans" cxnId="{E8160E41-A4A6-ED46-B727-DC0110366570}">
      <dgm:prSet/>
      <dgm:spPr>
        <a:ln w="76200"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3095333E-24FB-1E44-9020-6CB192E0FB57}" type="sibTrans" cxnId="{E8160E41-A4A6-ED46-B727-DC0110366570}">
      <dgm:prSet/>
      <dgm:spPr/>
      <dgm:t>
        <a:bodyPr/>
        <a:lstStyle/>
        <a:p>
          <a:endParaRPr lang="en-US"/>
        </a:p>
      </dgm:t>
    </dgm:pt>
    <dgm:pt modelId="{277DC13C-FCBC-4840-A8D0-80902B87282F}" type="pres">
      <dgm:prSet presAssocID="{0748033F-1CE0-014C-9FF7-53ED454011A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EF4A8FE5-1D75-F34E-8B46-0094781791A4}" type="pres">
      <dgm:prSet presAssocID="{AE246524-CF6A-9E4D-8865-1A5755006241}" presName="hierRoot1" presStyleCnt="0">
        <dgm:presLayoutVars>
          <dgm:hierBranch val="init"/>
        </dgm:presLayoutVars>
      </dgm:prSet>
      <dgm:spPr/>
    </dgm:pt>
    <dgm:pt modelId="{79B76419-1090-D146-B893-E5AB736B4E81}" type="pres">
      <dgm:prSet presAssocID="{AE246524-CF6A-9E4D-8865-1A5755006241}" presName="rootComposite1" presStyleCnt="0"/>
      <dgm:spPr/>
    </dgm:pt>
    <dgm:pt modelId="{A1C690F9-3A3F-FC4F-A911-BE9600C3C3E4}" type="pres">
      <dgm:prSet presAssocID="{AE246524-CF6A-9E4D-8865-1A575500624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3F9683D2-3B79-8B43-A8B4-6BA9299D038B}" type="pres">
      <dgm:prSet presAssocID="{AE246524-CF6A-9E4D-8865-1A5755006241}" presName="rootConnector1" presStyleLbl="node1" presStyleIdx="0" presStyleCnt="0"/>
      <dgm:spPr/>
      <dgm:t>
        <a:bodyPr/>
        <a:lstStyle/>
        <a:p>
          <a:endParaRPr lang="id-ID"/>
        </a:p>
      </dgm:t>
    </dgm:pt>
    <dgm:pt modelId="{12AD9DFF-7483-8645-9AF7-3FB43C959A7A}" type="pres">
      <dgm:prSet presAssocID="{AE246524-CF6A-9E4D-8865-1A5755006241}" presName="hierChild2" presStyleCnt="0"/>
      <dgm:spPr/>
    </dgm:pt>
    <dgm:pt modelId="{D94D49D7-5F96-B848-8A1E-9A6729FA90A9}" type="pres">
      <dgm:prSet presAssocID="{0F827963-1BBD-5B43-82F2-955179F5960A}" presName="Name37" presStyleLbl="parChTrans1D2" presStyleIdx="0" presStyleCnt="2"/>
      <dgm:spPr/>
      <dgm:t>
        <a:bodyPr/>
        <a:lstStyle/>
        <a:p>
          <a:endParaRPr lang="id-ID"/>
        </a:p>
      </dgm:t>
    </dgm:pt>
    <dgm:pt modelId="{2166140B-4F5A-D341-803E-6B4A274E1C4E}" type="pres">
      <dgm:prSet presAssocID="{393BD48C-6F33-4E48-A58E-8C632C86F4AF}" presName="hierRoot2" presStyleCnt="0">
        <dgm:presLayoutVars>
          <dgm:hierBranch val="init"/>
        </dgm:presLayoutVars>
      </dgm:prSet>
      <dgm:spPr/>
    </dgm:pt>
    <dgm:pt modelId="{5670C9FA-AA47-E04C-A886-8075791C9A97}" type="pres">
      <dgm:prSet presAssocID="{393BD48C-6F33-4E48-A58E-8C632C86F4AF}" presName="rootComposite" presStyleCnt="0"/>
      <dgm:spPr/>
    </dgm:pt>
    <dgm:pt modelId="{3F0B60BD-270E-434E-A198-3D634C8A6344}" type="pres">
      <dgm:prSet presAssocID="{393BD48C-6F33-4E48-A58E-8C632C86F4A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5D00769F-E2D1-9A46-8D31-721ECB55DD00}" type="pres">
      <dgm:prSet presAssocID="{393BD48C-6F33-4E48-A58E-8C632C86F4AF}" presName="rootConnector" presStyleLbl="node2" presStyleIdx="0" presStyleCnt="2"/>
      <dgm:spPr/>
      <dgm:t>
        <a:bodyPr/>
        <a:lstStyle/>
        <a:p>
          <a:endParaRPr lang="id-ID"/>
        </a:p>
      </dgm:t>
    </dgm:pt>
    <dgm:pt modelId="{A95EE068-F296-C241-9C26-892026620200}" type="pres">
      <dgm:prSet presAssocID="{393BD48C-6F33-4E48-A58E-8C632C86F4AF}" presName="hierChild4" presStyleCnt="0"/>
      <dgm:spPr/>
    </dgm:pt>
    <dgm:pt modelId="{E0704776-9AB0-534E-9035-16593FCC9CAF}" type="pres">
      <dgm:prSet presAssocID="{393BD48C-6F33-4E48-A58E-8C632C86F4AF}" presName="hierChild5" presStyleCnt="0"/>
      <dgm:spPr/>
    </dgm:pt>
    <dgm:pt modelId="{609262DA-CDB4-AD4C-BA30-D25FD5926562}" type="pres">
      <dgm:prSet presAssocID="{873EFF41-D5AC-6A43-B9C8-56311CA7B12B}" presName="Name37" presStyleLbl="parChTrans1D2" presStyleIdx="1" presStyleCnt="2"/>
      <dgm:spPr/>
      <dgm:t>
        <a:bodyPr/>
        <a:lstStyle/>
        <a:p>
          <a:endParaRPr lang="id-ID"/>
        </a:p>
      </dgm:t>
    </dgm:pt>
    <dgm:pt modelId="{3E648E70-0972-6649-9384-DDE47D703BC0}" type="pres">
      <dgm:prSet presAssocID="{7A32F043-61A6-8443-B2CA-53EA7D97BC70}" presName="hierRoot2" presStyleCnt="0">
        <dgm:presLayoutVars>
          <dgm:hierBranch val="init"/>
        </dgm:presLayoutVars>
      </dgm:prSet>
      <dgm:spPr/>
    </dgm:pt>
    <dgm:pt modelId="{C118BB76-33BB-4B41-BF33-F726FC9E8E86}" type="pres">
      <dgm:prSet presAssocID="{7A32F043-61A6-8443-B2CA-53EA7D97BC70}" presName="rootComposite" presStyleCnt="0"/>
      <dgm:spPr/>
    </dgm:pt>
    <dgm:pt modelId="{8FE38830-28C7-D543-91FD-40A81D7AADA5}" type="pres">
      <dgm:prSet presAssocID="{7A32F043-61A6-8443-B2CA-53EA7D97BC70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89BDD557-3E35-BE41-83D7-46FACA8B6E2B}" type="pres">
      <dgm:prSet presAssocID="{7A32F043-61A6-8443-B2CA-53EA7D97BC70}" presName="rootConnector" presStyleLbl="node2" presStyleIdx="1" presStyleCnt="2"/>
      <dgm:spPr/>
      <dgm:t>
        <a:bodyPr/>
        <a:lstStyle/>
        <a:p>
          <a:endParaRPr lang="id-ID"/>
        </a:p>
      </dgm:t>
    </dgm:pt>
    <dgm:pt modelId="{875E6F0E-C496-9845-A403-70158B8DC396}" type="pres">
      <dgm:prSet presAssocID="{7A32F043-61A6-8443-B2CA-53EA7D97BC70}" presName="hierChild4" presStyleCnt="0"/>
      <dgm:spPr/>
    </dgm:pt>
    <dgm:pt modelId="{6251A4A1-766C-4048-86C9-AACD993BBA99}" type="pres">
      <dgm:prSet presAssocID="{7A32F043-61A6-8443-B2CA-53EA7D97BC70}" presName="hierChild5" presStyleCnt="0"/>
      <dgm:spPr/>
    </dgm:pt>
    <dgm:pt modelId="{792C2C92-9735-914B-842C-E1AAD0090917}" type="pres">
      <dgm:prSet presAssocID="{AE246524-CF6A-9E4D-8865-1A5755006241}" presName="hierChild3" presStyleCnt="0"/>
      <dgm:spPr/>
    </dgm:pt>
  </dgm:ptLst>
  <dgm:cxnLst>
    <dgm:cxn modelId="{698CB120-3E48-BC4F-97E7-126FD0DB3671}" type="presOf" srcId="{7A32F043-61A6-8443-B2CA-53EA7D97BC70}" destId="{89BDD557-3E35-BE41-83D7-46FACA8B6E2B}" srcOrd="1" destOrd="0" presId="urn:microsoft.com/office/officeart/2005/8/layout/orgChart1"/>
    <dgm:cxn modelId="{0F73998A-5A60-D145-8E01-937A4986FD9F}" type="presOf" srcId="{AE246524-CF6A-9E4D-8865-1A5755006241}" destId="{A1C690F9-3A3F-FC4F-A911-BE9600C3C3E4}" srcOrd="0" destOrd="0" presId="urn:microsoft.com/office/officeart/2005/8/layout/orgChart1"/>
    <dgm:cxn modelId="{585776AC-5DD7-234A-923D-8EDD968A8D49}" type="presOf" srcId="{AE246524-CF6A-9E4D-8865-1A5755006241}" destId="{3F9683D2-3B79-8B43-A8B4-6BA9299D038B}" srcOrd="1" destOrd="0" presId="urn:microsoft.com/office/officeart/2005/8/layout/orgChart1"/>
    <dgm:cxn modelId="{DF9FB9F3-FB9D-6A4C-BE3D-C59BB960DFF9}" type="presOf" srcId="{873EFF41-D5AC-6A43-B9C8-56311CA7B12B}" destId="{609262DA-CDB4-AD4C-BA30-D25FD5926562}" srcOrd="0" destOrd="0" presId="urn:microsoft.com/office/officeart/2005/8/layout/orgChart1"/>
    <dgm:cxn modelId="{4C66729C-9AF3-7B49-8E51-54E3E52E6F4D}" type="presOf" srcId="{7A32F043-61A6-8443-B2CA-53EA7D97BC70}" destId="{8FE38830-28C7-D543-91FD-40A81D7AADA5}" srcOrd="0" destOrd="0" presId="urn:microsoft.com/office/officeart/2005/8/layout/orgChart1"/>
    <dgm:cxn modelId="{761193A7-FA07-A843-862D-0D1FB08E4BB1}" type="presOf" srcId="{393BD48C-6F33-4E48-A58E-8C632C86F4AF}" destId="{5D00769F-E2D1-9A46-8D31-721ECB55DD00}" srcOrd="1" destOrd="0" presId="urn:microsoft.com/office/officeart/2005/8/layout/orgChart1"/>
    <dgm:cxn modelId="{084D4811-9468-EC48-B4D3-5D38BBBC95C4}" type="presOf" srcId="{0748033F-1CE0-014C-9FF7-53ED454011AB}" destId="{277DC13C-FCBC-4840-A8D0-80902B87282F}" srcOrd="0" destOrd="0" presId="urn:microsoft.com/office/officeart/2005/8/layout/orgChart1"/>
    <dgm:cxn modelId="{EA439326-8130-2A43-8F27-0D548EAF03BE}" srcId="{0748033F-1CE0-014C-9FF7-53ED454011AB}" destId="{AE246524-CF6A-9E4D-8865-1A5755006241}" srcOrd="0" destOrd="0" parTransId="{12483266-47DF-3641-AADC-F6FC419E671C}" sibTransId="{09E2774C-8F5F-074C-943D-09DEA8E6DF71}"/>
    <dgm:cxn modelId="{E8160E41-A4A6-ED46-B727-DC0110366570}" srcId="{AE246524-CF6A-9E4D-8865-1A5755006241}" destId="{7A32F043-61A6-8443-B2CA-53EA7D97BC70}" srcOrd="1" destOrd="0" parTransId="{873EFF41-D5AC-6A43-B9C8-56311CA7B12B}" sibTransId="{3095333E-24FB-1E44-9020-6CB192E0FB57}"/>
    <dgm:cxn modelId="{3B0799E1-F19B-3D44-B4B3-BEF7E6AFBC0C}" type="presOf" srcId="{393BD48C-6F33-4E48-A58E-8C632C86F4AF}" destId="{3F0B60BD-270E-434E-A198-3D634C8A6344}" srcOrd="0" destOrd="0" presId="urn:microsoft.com/office/officeart/2005/8/layout/orgChart1"/>
    <dgm:cxn modelId="{4581BD3D-6519-A543-86D4-76B6A681AB79}" srcId="{AE246524-CF6A-9E4D-8865-1A5755006241}" destId="{393BD48C-6F33-4E48-A58E-8C632C86F4AF}" srcOrd="0" destOrd="0" parTransId="{0F827963-1BBD-5B43-82F2-955179F5960A}" sibTransId="{74BF10FD-3409-D940-B2EC-9791DC5C226C}"/>
    <dgm:cxn modelId="{CF9A37F6-4E6A-5B4A-8389-7DF54A1888D2}" type="presOf" srcId="{0F827963-1BBD-5B43-82F2-955179F5960A}" destId="{D94D49D7-5F96-B848-8A1E-9A6729FA90A9}" srcOrd="0" destOrd="0" presId="urn:microsoft.com/office/officeart/2005/8/layout/orgChart1"/>
    <dgm:cxn modelId="{141E14DA-9946-2740-9384-44159243E83D}" type="presParOf" srcId="{277DC13C-FCBC-4840-A8D0-80902B87282F}" destId="{EF4A8FE5-1D75-F34E-8B46-0094781791A4}" srcOrd="0" destOrd="0" presId="urn:microsoft.com/office/officeart/2005/8/layout/orgChart1"/>
    <dgm:cxn modelId="{563F4E60-BB1B-5744-873F-D788F38192DB}" type="presParOf" srcId="{EF4A8FE5-1D75-F34E-8B46-0094781791A4}" destId="{79B76419-1090-D146-B893-E5AB736B4E81}" srcOrd="0" destOrd="0" presId="urn:microsoft.com/office/officeart/2005/8/layout/orgChart1"/>
    <dgm:cxn modelId="{5316CC13-C588-B844-A950-EA897A1A98F5}" type="presParOf" srcId="{79B76419-1090-D146-B893-E5AB736B4E81}" destId="{A1C690F9-3A3F-FC4F-A911-BE9600C3C3E4}" srcOrd="0" destOrd="0" presId="urn:microsoft.com/office/officeart/2005/8/layout/orgChart1"/>
    <dgm:cxn modelId="{80CD3F38-E490-F94C-B900-57C37FF4CBC2}" type="presParOf" srcId="{79B76419-1090-D146-B893-E5AB736B4E81}" destId="{3F9683D2-3B79-8B43-A8B4-6BA9299D038B}" srcOrd="1" destOrd="0" presId="urn:microsoft.com/office/officeart/2005/8/layout/orgChart1"/>
    <dgm:cxn modelId="{0F69F7C9-EE71-6340-ABCD-F976A644CFDF}" type="presParOf" srcId="{EF4A8FE5-1D75-F34E-8B46-0094781791A4}" destId="{12AD9DFF-7483-8645-9AF7-3FB43C959A7A}" srcOrd="1" destOrd="0" presId="urn:microsoft.com/office/officeart/2005/8/layout/orgChart1"/>
    <dgm:cxn modelId="{97D2DC66-01D7-DA4D-8F97-2297C170F7CE}" type="presParOf" srcId="{12AD9DFF-7483-8645-9AF7-3FB43C959A7A}" destId="{D94D49D7-5F96-B848-8A1E-9A6729FA90A9}" srcOrd="0" destOrd="0" presId="urn:microsoft.com/office/officeart/2005/8/layout/orgChart1"/>
    <dgm:cxn modelId="{0AC727BD-3A90-6745-8CC7-F64ED58B8664}" type="presParOf" srcId="{12AD9DFF-7483-8645-9AF7-3FB43C959A7A}" destId="{2166140B-4F5A-D341-803E-6B4A274E1C4E}" srcOrd="1" destOrd="0" presId="urn:microsoft.com/office/officeart/2005/8/layout/orgChart1"/>
    <dgm:cxn modelId="{9CE80319-B9FC-714A-92EA-9F3A240F7739}" type="presParOf" srcId="{2166140B-4F5A-D341-803E-6B4A274E1C4E}" destId="{5670C9FA-AA47-E04C-A886-8075791C9A97}" srcOrd="0" destOrd="0" presId="urn:microsoft.com/office/officeart/2005/8/layout/orgChart1"/>
    <dgm:cxn modelId="{43F4F76D-ACA1-494D-8BA9-ED249F48D6D7}" type="presParOf" srcId="{5670C9FA-AA47-E04C-A886-8075791C9A97}" destId="{3F0B60BD-270E-434E-A198-3D634C8A6344}" srcOrd="0" destOrd="0" presId="urn:microsoft.com/office/officeart/2005/8/layout/orgChart1"/>
    <dgm:cxn modelId="{3CEF0BA4-1A65-384B-A14E-3D41BFDC089D}" type="presParOf" srcId="{5670C9FA-AA47-E04C-A886-8075791C9A97}" destId="{5D00769F-E2D1-9A46-8D31-721ECB55DD00}" srcOrd="1" destOrd="0" presId="urn:microsoft.com/office/officeart/2005/8/layout/orgChart1"/>
    <dgm:cxn modelId="{4CA10723-2EED-0B42-B54A-652EFF418CDD}" type="presParOf" srcId="{2166140B-4F5A-D341-803E-6B4A274E1C4E}" destId="{A95EE068-F296-C241-9C26-892026620200}" srcOrd="1" destOrd="0" presId="urn:microsoft.com/office/officeart/2005/8/layout/orgChart1"/>
    <dgm:cxn modelId="{F4C19592-DEE3-8C44-ABC8-1743E26C76FF}" type="presParOf" srcId="{2166140B-4F5A-D341-803E-6B4A274E1C4E}" destId="{E0704776-9AB0-534E-9035-16593FCC9CAF}" srcOrd="2" destOrd="0" presId="urn:microsoft.com/office/officeart/2005/8/layout/orgChart1"/>
    <dgm:cxn modelId="{3537A2C7-5657-5E4E-ABA5-47A7C3F1DC0C}" type="presParOf" srcId="{12AD9DFF-7483-8645-9AF7-3FB43C959A7A}" destId="{609262DA-CDB4-AD4C-BA30-D25FD5926562}" srcOrd="2" destOrd="0" presId="urn:microsoft.com/office/officeart/2005/8/layout/orgChart1"/>
    <dgm:cxn modelId="{2BBA4706-43CF-044B-A2C4-B83B5F848BD5}" type="presParOf" srcId="{12AD9DFF-7483-8645-9AF7-3FB43C959A7A}" destId="{3E648E70-0972-6649-9384-DDE47D703BC0}" srcOrd="3" destOrd="0" presId="urn:microsoft.com/office/officeart/2005/8/layout/orgChart1"/>
    <dgm:cxn modelId="{A6F604FC-BE65-C041-917B-BD11F07D7BD0}" type="presParOf" srcId="{3E648E70-0972-6649-9384-DDE47D703BC0}" destId="{C118BB76-33BB-4B41-BF33-F726FC9E8E86}" srcOrd="0" destOrd="0" presId="urn:microsoft.com/office/officeart/2005/8/layout/orgChart1"/>
    <dgm:cxn modelId="{EA1350BF-7E3D-A14B-ABC3-4B33BD89FFF5}" type="presParOf" srcId="{C118BB76-33BB-4B41-BF33-F726FC9E8E86}" destId="{8FE38830-28C7-D543-91FD-40A81D7AADA5}" srcOrd="0" destOrd="0" presId="urn:microsoft.com/office/officeart/2005/8/layout/orgChart1"/>
    <dgm:cxn modelId="{61C5F7B0-B652-D048-8E13-8BC06F9003E7}" type="presParOf" srcId="{C118BB76-33BB-4B41-BF33-F726FC9E8E86}" destId="{89BDD557-3E35-BE41-83D7-46FACA8B6E2B}" srcOrd="1" destOrd="0" presId="urn:microsoft.com/office/officeart/2005/8/layout/orgChart1"/>
    <dgm:cxn modelId="{107D8426-B85A-E940-A1C9-ADB92687BC50}" type="presParOf" srcId="{3E648E70-0972-6649-9384-DDE47D703BC0}" destId="{875E6F0E-C496-9845-A403-70158B8DC396}" srcOrd="1" destOrd="0" presId="urn:microsoft.com/office/officeart/2005/8/layout/orgChart1"/>
    <dgm:cxn modelId="{A1E11242-B4D5-414B-B858-C75E30509477}" type="presParOf" srcId="{3E648E70-0972-6649-9384-DDE47D703BC0}" destId="{6251A4A1-766C-4048-86C9-AACD993BBA99}" srcOrd="2" destOrd="0" presId="urn:microsoft.com/office/officeart/2005/8/layout/orgChart1"/>
    <dgm:cxn modelId="{EAC685EA-D071-F849-BEA2-D8D97C377347}" type="presParOf" srcId="{EF4A8FE5-1D75-F34E-8B46-0094781791A4}" destId="{792C2C92-9735-914B-842C-E1AAD009091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3B70A9B-305C-4475-939B-AE098EB7BBFF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C8878180-F6BA-4F14-BACD-9CF0EAC142A1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PPOK eksaserbasi akut</a:t>
          </a:r>
          <a:endParaRPr lang="id-ID" dirty="0">
            <a:solidFill>
              <a:schemeClr val="tx1"/>
            </a:solidFill>
          </a:endParaRPr>
        </a:p>
      </dgm:t>
    </dgm:pt>
    <dgm:pt modelId="{EC56ACA6-4E34-4D27-9928-5E571E755CF5}" type="parTrans" cxnId="{ADEC2FD5-E297-47CD-A233-98DEF409DF5C}">
      <dgm:prSet/>
      <dgm:spPr/>
      <dgm:t>
        <a:bodyPr/>
        <a:lstStyle/>
        <a:p>
          <a:endParaRPr lang="id-ID"/>
        </a:p>
      </dgm:t>
    </dgm:pt>
    <dgm:pt modelId="{76FBAA6F-F2BE-4537-8D69-F5AEB7E6C55C}" type="sibTrans" cxnId="{ADEC2FD5-E297-47CD-A233-98DEF409DF5C}">
      <dgm:prSet/>
      <dgm:spPr/>
      <dgm:t>
        <a:bodyPr/>
        <a:lstStyle/>
        <a:p>
          <a:endParaRPr lang="id-ID"/>
        </a:p>
      </dgm:t>
    </dgm:pt>
    <dgm:pt modelId="{9AFEB789-A37B-4758-84E9-F2423536B2DF}">
      <dgm:prSet phldrT="[Text]" custT="1"/>
      <dgm:spPr/>
      <dgm:t>
        <a:bodyPr/>
        <a:lstStyle/>
        <a:p>
          <a:r>
            <a:rPr lang="id-ID" sz="3600" dirty="0" smtClean="0">
              <a:solidFill>
                <a:schemeClr val="tx1"/>
              </a:solidFill>
            </a:rPr>
            <a:t>Peningkatan batuk</a:t>
          </a:r>
          <a:endParaRPr lang="id-ID" sz="3600" dirty="0">
            <a:solidFill>
              <a:schemeClr val="tx1"/>
            </a:solidFill>
          </a:endParaRPr>
        </a:p>
      </dgm:t>
    </dgm:pt>
    <dgm:pt modelId="{42FF585A-C36E-4946-80F3-947113CC9F1F}" type="parTrans" cxnId="{CD56BCBE-C93A-44AD-B47B-3A35F6F244DF}">
      <dgm:prSet/>
      <dgm:spPr>
        <a:ln w="76200"/>
      </dgm:spPr>
      <dgm:t>
        <a:bodyPr/>
        <a:lstStyle/>
        <a:p>
          <a:endParaRPr lang="id-ID"/>
        </a:p>
      </dgm:t>
    </dgm:pt>
    <dgm:pt modelId="{13252F16-5D2C-4439-84EF-F3157C7B41D0}" type="sibTrans" cxnId="{CD56BCBE-C93A-44AD-B47B-3A35F6F244DF}">
      <dgm:prSet/>
      <dgm:spPr/>
      <dgm:t>
        <a:bodyPr/>
        <a:lstStyle/>
        <a:p>
          <a:endParaRPr lang="id-ID"/>
        </a:p>
      </dgm:t>
    </dgm:pt>
    <dgm:pt modelId="{FFD8479A-ABE2-4A17-A441-66027786FDB1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Perubahan warna sputum</a:t>
          </a:r>
          <a:endParaRPr lang="id-ID" dirty="0">
            <a:solidFill>
              <a:schemeClr val="tx1"/>
            </a:solidFill>
          </a:endParaRPr>
        </a:p>
      </dgm:t>
    </dgm:pt>
    <dgm:pt modelId="{76789893-DDAB-4E6A-863C-ABE4FD7508EE}" type="parTrans" cxnId="{09BA4344-6FA8-48EE-A26A-1F1BABC79980}">
      <dgm:prSet/>
      <dgm:spPr>
        <a:ln w="76200"/>
      </dgm:spPr>
      <dgm:t>
        <a:bodyPr/>
        <a:lstStyle/>
        <a:p>
          <a:endParaRPr lang="id-ID"/>
        </a:p>
      </dgm:t>
    </dgm:pt>
    <dgm:pt modelId="{9051D22F-6527-4389-AE36-651BEA864982}" type="sibTrans" cxnId="{09BA4344-6FA8-48EE-A26A-1F1BABC79980}">
      <dgm:prSet/>
      <dgm:spPr/>
      <dgm:t>
        <a:bodyPr/>
        <a:lstStyle/>
        <a:p>
          <a:endParaRPr lang="id-ID"/>
        </a:p>
      </dgm:t>
    </dgm:pt>
    <dgm:pt modelId="{92F3FBBC-96F8-45D7-A7DF-EE819BA44F89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Peningkatan sesak</a:t>
          </a:r>
          <a:endParaRPr lang="id-ID" dirty="0">
            <a:solidFill>
              <a:schemeClr val="tx1"/>
            </a:solidFill>
          </a:endParaRPr>
        </a:p>
      </dgm:t>
    </dgm:pt>
    <dgm:pt modelId="{64741B17-D5B2-4856-A3B4-3A1C4401BB75}" type="parTrans" cxnId="{230A9AB6-BE1C-448A-986D-C65E67FC7BD1}">
      <dgm:prSet/>
      <dgm:spPr>
        <a:ln w="76200"/>
      </dgm:spPr>
      <dgm:t>
        <a:bodyPr/>
        <a:lstStyle/>
        <a:p>
          <a:endParaRPr lang="id-ID"/>
        </a:p>
      </dgm:t>
    </dgm:pt>
    <dgm:pt modelId="{082C7547-D081-43A9-A2C4-F39007BF8E64}" type="sibTrans" cxnId="{230A9AB6-BE1C-448A-986D-C65E67FC7BD1}">
      <dgm:prSet/>
      <dgm:spPr/>
      <dgm:t>
        <a:bodyPr/>
        <a:lstStyle/>
        <a:p>
          <a:endParaRPr lang="id-ID"/>
        </a:p>
      </dgm:t>
    </dgm:pt>
    <dgm:pt modelId="{30AA1035-D5AA-4197-BD57-16D03D3920F6}" type="pres">
      <dgm:prSet presAssocID="{23B70A9B-305C-4475-939B-AE098EB7BBFF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id-ID"/>
        </a:p>
      </dgm:t>
    </dgm:pt>
    <dgm:pt modelId="{BEA98610-9379-4691-9F2B-D4BB4A7B921D}" type="pres">
      <dgm:prSet presAssocID="{C8878180-F6BA-4F14-BACD-9CF0EAC142A1}" presName="singleCycle" presStyleCnt="0"/>
      <dgm:spPr/>
    </dgm:pt>
    <dgm:pt modelId="{3C9DE027-CE57-45A5-A3A4-FD55C113217C}" type="pres">
      <dgm:prSet presAssocID="{C8878180-F6BA-4F14-BACD-9CF0EAC142A1}" presName="singleCenter" presStyleLbl="node1" presStyleIdx="0" presStyleCnt="4">
        <dgm:presLayoutVars>
          <dgm:chMax val="7"/>
          <dgm:chPref val="7"/>
        </dgm:presLayoutVars>
      </dgm:prSet>
      <dgm:spPr/>
      <dgm:t>
        <a:bodyPr/>
        <a:lstStyle/>
        <a:p>
          <a:endParaRPr lang="id-ID"/>
        </a:p>
      </dgm:t>
    </dgm:pt>
    <dgm:pt modelId="{9E91E15C-55F9-4D62-93C3-1B0477DB15F9}" type="pres">
      <dgm:prSet presAssocID="{42FF585A-C36E-4946-80F3-947113CC9F1F}" presName="Name56" presStyleLbl="parChTrans1D2" presStyleIdx="0" presStyleCnt="3"/>
      <dgm:spPr/>
      <dgm:t>
        <a:bodyPr/>
        <a:lstStyle/>
        <a:p>
          <a:endParaRPr lang="id-ID"/>
        </a:p>
      </dgm:t>
    </dgm:pt>
    <dgm:pt modelId="{8E69C19E-5A96-4837-9021-F45234E84951}" type="pres">
      <dgm:prSet presAssocID="{9AFEB789-A37B-4758-84E9-F2423536B2DF}" presName="text0" presStyleLbl="node1" presStyleIdx="1" presStyleCnt="4" custScaleX="219701" custScaleY="178107" custRadScaleRad="8284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1DA1EF2-A139-49CF-BE84-3E1C39B5CA07}" type="pres">
      <dgm:prSet presAssocID="{76789893-DDAB-4E6A-863C-ABE4FD7508EE}" presName="Name56" presStyleLbl="parChTrans1D2" presStyleIdx="1" presStyleCnt="3"/>
      <dgm:spPr/>
      <dgm:t>
        <a:bodyPr/>
        <a:lstStyle/>
        <a:p>
          <a:endParaRPr lang="id-ID"/>
        </a:p>
      </dgm:t>
    </dgm:pt>
    <dgm:pt modelId="{28D87325-A33C-4F1D-85F7-05EB7EE2095A}" type="pres">
      <dgm:prSet presAssocID="{FFD8479A-ABE2-4A17-A441-66027786FDB1}" presName="text0" presStyleLbl="node1" presStyleIdx="2" presStyleCnt="4" custScaleX="222964" custScaleY="180339" custRadScaleRad="120205" custRadScaleInc="-24889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9E5AA90-F7DF-4B7A-9435-F70828679D19}" type="pres">
      <dgm:prSet presAssocID="{64741B17-D5B2-4856-A3B4-3A1C4401BB75}" presName="Name56" presStyleLbl="parChTrans1D2" presStyleIdx="2" presStyleCnt="3"/>
      <dgm:spPr/>
      <dgm:t>
        <a:bodyPr/>
        <a:lstStyle/>
        <a:p>
          <a:endParaRPr lang="id-ID"/>
        </a:p>
      </dgm:t>
    </dgm:pt>
    <dgm:pt modelId="{E8BB30F7-F5E6-4BFE-B140-C8DBB54D2E55}" type="pres">
      <dgm:prSet presAssocID="{92F3FBBC-96F8-45D7-A7DF-EE819BA44F89}" presName="text0" presStyleLbl="node1" presStyleIdx="3" presStyleCnt="4" custScaleX="203070" custScaleY="174084" custRadScaleRad="120207" custRadScaleInc="28399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09BA4344-6FA8-48EE-A26A-1F1BABC79980}" srcId="{C8878180-F6BA-4F14-BACD-9CF0EAC142A1}" destId="{FFD8479A-ABE2-4A17-A441-66027786FDB1}" srcOrd="1" destOrd="0" parTransId="{76789893-DDAB-4E6A-863C-ABE4FD7508EE}" sibTransId="{9051D22F-6527-4389-AE36-651BEA864982}"/>
    <dgm:cxn modelId="{2825985E-7B2B-467A-AA7D-EDE6ED489D92}" type="presOf" srcId="{FFD8479A-ABE2-4A17-A441-66027786FDB1}" destId="{28D87325-A33C-4F1D-85F7-05EB7EE2095A}" srcOrd="0" destOrd="0" presId="urn:microsoft.com/office/officeart/2008/layout/RadialCluster"/>
    <dgm:cxn modelId="{A0BD94E2-A8C3-42F8-9979-9B87E31FA9E2}" type="presOf" srcId="{9AFEB789-A37B-4758-84E9-F2423536B2DF}" destId="{8E69C19E-5A96-4837-9021-F45234E84951}" srcOrd="0" destOrd="0" presId="urn:microsoft.com/office/officeart/2008/layout/RadialCluster"/>
    <dgm:cxn modelId="{722ED462-3035-4B14-A9D4-28B10F679478}" type="presOf" srcId="{23B70A9B-305C-4475-939B-AE098EB7BBFF}" destId="{30AA1035-D5AA-4197-BD57-16D03D3920F6}" srcOrd="0" destOrd="0" presId="urn:microsoft.com/office/officeart/2008/layout/RadialCluster"/>
    <dgm:cxn modelId="{230A9AB6-BE1C-448A-986D-C65E67FC7BD1}" srcId="{C8878180-F6BA-4F14-BACD-9CF0EAC142A1}" destId="{92F3FBBC-96F8-45D7-A7DF-EE819BA44F89}" srcOrd="2" destOrd="0" parTransId="{64741B17-D5B2-4856-A3B4-3A1C4401BB75}" sibTransId="{082C7547-D081-43A9-A2C4-F39007BF8E64}"/>
    <dgm:cxn modelId="{ADEC2FD5-E297-47CD-A233-98DEF409DF5C}" srcId="{23B70A9B-305C-4475-939B-AE098EB7BBFF}" destId="{C8878180-F6BA-4F14-BACD-9CF0EAC142A1}" srcOrd="0" destOrd="0" parTransId="{EC56ACA6-4E34-4D27-9928-5E571E755CF5}" sibTransId="{76FBAA6F-F2BE-4537-8D69-F5AEB7E6C55C}"/>
    <dgm:cxn modelId="{CD56BCBE-C93A-44AD-B47B-3A35F6F244DF}" srcId="{C8878180-F6BA-4F14-BACD-9CF0EAC142A1}" destId="{9AFEB789-A37B-4758-84E9-F2423536B2DF}" srcOrd="0" destOrd="0" parTransId="{42FF585A-C36E-4946-80F3-947113CC9F1F}" sibTransId="{13252F16-5D2C-4439-84EF-F3157C7B41D0}"/>
    <dgm:cxn modelId="{B53BF1AC-EAB2-4B1E-9811-9D5A21FE88EB}" type="presOf" srcId="{42FF585A-C36E-4946-80F3-947113CC9F1F}" destId="{9E91E15C-55F9-4D62-93C3-1B0477DB15F9}" srcOrd="0" destOrd="0" presId="urn:microsoft.com/office/officeart/2008/layout/RadialCluster"/>
    <dgm:cxn modelId="{00D718FB-5649-434D-A38E-5CDF739CEE49}" type="presOf" srcId="{64741B17-D5B2-4856-A3B4-3A1C4401BB75}" destId="{59E5AA90-F7DF-4B7A-9435-F70828679D19}" srcOrd="0" destOrd="0" presId="urn:microsoft.com/office/officeart/2008/layout/RadialCluster"/>
    <dgm:cxn modelId="{0BEAFE50-8CE4-48E6-9020-DB5AB76169F4}" type="presOf" srcId="{92F3FBBC-96F8-45D7-A7DF-EE819BA44F89}" destId="{E8BB30F7-F5E6-4BFE-B140-C8DBB54D2E55}" srcOrd="0" destOrd="0" presId="urn:microsoft.com/office/officeart/2008/layout/RadialCluster"/>
    <dgm:cxn modelId="{835D5FAB-3BE5-475B-9D39-B8B15EC21EB3}" type="presOf" srcId="{C8878180-F6BA-4F14-BACD-9CF0EAC142A1}" destId="{3C9DE027-CE57-45A5-A3A4-FD55C113217C}" srcOrd="0" destOrd="0" presId="urn:microsoft.com/office/officeart/2008/layout/RadialCluster"/>
    <dgm:cxn modelId="{4524301B-A3B3-414C-A752-0F40E8DB38AF}" type="presOf" srcId="{76789893-DDAB-4E6A-863C-ABE4FD7508EE}" destId="{01DA1EF2-A139-49CF-BE84-3E1C39B5CA07}" srcOrd="0" destOrd="0" presId="urn:microsoft.com/office/officeart/2008/layout/RadialCluster"/>
    <dgm:cxn modelId="{51FC671D-E167-4937-BDE5-D415DFBABDD2}" type="presParOf" srcId="{30AA1035-D5AA-4197-BD57-16D03D3920F6}" destId="{BEA98610-9379-4691-9F2B-D4BB4A7B921D}" srcOrd="0" destOrd="0" presId="urn:microsoft.com/office/officeart/2008/layout/RadialCluster"/>
    <dgm:cxn modelId="{42E0C4E0-19C7-432E-95E5-0550FA2C4510}" type="presParOf" srcId="{BEA98610-9379-4691-9F2B-D4BB4A7B921D}" destId="{3C9DE027-CE57-45A5-A3A4-FD55C113217C}" srcOrd="0" destOrd="0" presId="urn:microsoft.com/office/officeart/2008/layout/RadialCluster"/>
    <dgm:cxn modelId="{FCB16092-15B9-45E4-8DCE-5A98F1A26C56}" type="presParOf" srcId="{BEA98610-9379-4691-9F2B-D4BB4A7B921D}" destId="{9E91E15C-55F9-4D62-93C3-1B0477DB15F9}" srcOrd="1" destOrd="0" presId="urn:microsoft.com/office/officeart/2008/layout/RadialCluster"/>
    <dgm:cxn modelId="{C1A9143B-244B-4A31-93F9-5E922A6008D8}" type="presParOf" srcId="{BEA98610-9379-4691-9F2B-D4BB4A7B921D}" destId="{8E69C19E-5A96-4837-9021-F45234E84951}" srcOrd="2" destOrd="0" presId="urn:microsoft.com/office/officeart/2008/layout/RadialCluster"/>
    <dgm:cxn modelId="{DF3E8EE7-922F-44CD-A76E-26990573638E}" type="presParOf" srcId="{BEA98610-9379-4691-9F2B-D4BB4A7B921D}" destId="{01DA1EF2-A139-49CF-BE84-3E1C39B5CA07}" srcOrd="3" destOrd="0" presId="urn:microsoft.com/office/officeart/2008/layout/RadialCluster"/>
    <dgm:cxn modelId="{7A85EE5C-CE5C-41FD-9CEE-63F32F96DF26}" type="presParOf" srcId="{BEA98610-9379-4691-9F2B-D4BB4A7B921D}" destId="{28D87325-A33C-4F1D-85F7-05EB7EE2095A}" srcOrd="4" destOrd="0" presId="urn:microsoft.com/office/officeart/2008/layout/RadialCluster"/>
    <dgm:cxn modelId="{155A83FD-22F3-4F61-A4E8-F54CE7F59F4A}" type="presParOf" srcId="{BEA98610-9379-4691-9F2B-D4BB4A7B921D}" destId="{59E5AA90-F7DF-4B7A-9435-F70828679D19}" srcOrd="5" destOrd="0" presId="urn:microsoft.com/office/officeart/2008/layout/RadialCluster"/>
    <dgm:cxn modelId="{29479B1B-BBC0-4CFB-9D9B-50066C3F7647}" type="presParOf" srcId="{BEA98610-9379-4691-9F2B-D4BB4A7B921D}" destId="{E8BB30F7-F5E6-4BFE-B140-C8DBB54D2E55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565E509-4ACB-4009-A2BE-C28FACD43D6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93216A27-FC36-4DCA-8B0F-92E317E8133C}">
      <dgm:prSet phldrT="[Text]" custT="1"/>
      <dgm:spPr/>
      <dgm:t>
        <a:bodyPr/>
        <a:lstStyle/>
        <a:p>
          <a:r>
            <a:rPr lang="id-ID" sz="2800" dirty="0" smtClean="0"/>
            <a:t>PPOK EKSASERBASI</a:t>
          </a:r>
          <a:endParaRPr lang="id-ID" sz="2800" dirty="0"/>
        </a:p>
      </dgm:t>
    </dgm:pt>
    <dgm:pt modelId="{B1F44D4F-4931-4298-8531-60DBABD68398}" type="parTrans" cxnId="{EA7BDEB4-501B-424E-B03A-EFC9F3A5CC3E}">
      <dgm:prSet/>
      <dgm:spPr/>
      <dgm:t>
        <a:bodyPr/>
        <a:lstStyle/>
        <a:p>
          <a:endParaRPr lang="id-ID" sz="2800"/>
        </a:p>
      </dgm:t>
    </dgm:pt>
    <dgm:pt modelId="{AB036299-3350-43D1-84D1-2B58FC07CE7B}" type="sibTrans" cxnId="{EA7BDEB4-501B-424E-B03A-EFC9F3A5CC3E}">
      <dgm:prSet/>
      <dgm:spPr/>
      <dgm:t>
        <a:bodyPr/>
        <a:lstStyle/>
        <a:p>
          <a:endParaRPr lang="id-ID" sz="2800"/>
        </a:p>
      </dgm:t>
    </dgm:pt>
    <dgm:pt modelId="{02D2E479-6199-4480-AB38-496BE133BEF6}">
      <dgm:prSet phldrT="[Text]" custT="1"/>
      <dgm:spPr/>
      <dgm:t>
        <a:bodyPr/>
        <a:lstStyle/>
        <a:p>
          <a:r>
            <a:rPr lang="id-ID" sz="2800" dirty="0" smtClean="0"/>
            <a:t>FARMAKOLOGIS</a:t>
          </a:r>
          <a:endParaRPr lang="id-ID" sz="2800" dirty="0"/>
        </a:p>
      </dgm:t>
    </dgm:pt>
    <dgm:pt modelId="{9FDF521F-4985-4C77-942A-48B13EA51958}" type="parTrans" cxnId="{F22245C8-88A5-404A-887D-9AFA0194A690}">
      <dgm:prSet/>
      <dgm:spPr>
        <a:ln w="76200"/>
      </dgm:spPr>
      <dgm:t>
        <a:bodyPr/>
        <a:lstStyle/>
        <a:p>
          <a:endParaRPr lang="id-ID" sz="2800"/>
        </a:p>
      </dgm:t>
    </dgm:pt>
    <dgm:pt modelId="{53868771-9E3A-4C87-969D-29AF375FDEB4}" type="sibTrans" cxnId="{F22245C8-88A5-404A-887D-9AFA0194A690}">
      <dgm:prSet/>
      <dgm:spPr/>
      <dgm:t>
        <a:bodyPr/>
        <a:lstStyle/>
        <a:p>
          <a:endParaRPr lang="id-ID" sz="2800"/>
        </a:p>
      </dgm:t>
    </dgm:pt>
    <dgm:pt modelId="{0C9BE3A9-CD5F-4903-8B94-F97DA71EFDA3}">
      <dgm:prSet phldrT="[Text]" custT="1"/>
      <dgm:spPr/>
      <dgm:t>
        <a:bodyPr/>
        <a:lstStyle/>
        <a:p>
          <a:r>
            <a:rPr lang="id-ID" sz="2800" dirty="0" smtClean="0"/>
            <a:t>Bronkodilator</a:t>
          </a:r>
        </a:p>
        <a:p>
          <a:r>
            <a:rPr lang="id-ID" sz="2800" dirty="0" smtClean="0"/>
            <a:t>Glukokortikoid</a:t>
          </a:r>
        </a:p>
        <a:p>
          <a:r>
            <a:rPr lang="id-ID" sz="2800" smtClean="0"/>
            <a:t>Antibiotik</a:t>
          </a:r>
          <a:endParaRPr lang="id-ID" sz="2800"/>
        </a:p>
      </dgm:t>
    </dgm:pt>
    <dgm:pt modelId="{75740A40-1B48-468D-BFA2-72DCB8431F84}" type="parTrans" cxnId="{8F7211E5-A83B-4471-AFC9-3B3E513C32BA}">
      <dgm:prSet/>
      <dgm:spPr>
        <a:ln w="76200"/>
      </dgm:spPr>
      <dgm:t>
        <a:bodyPr/>
        <a:lstStyle/>
        <a:p>
          <a:endParaRPr lang="id-ID" sz="2800"/>
        </a:p>
      </dgm:t>
    </dgm:pt>
    <dgm:pt modelId="{46D9B567-AE49-4FBE-AAB5-FA38F7107702}" type="sibTrans" cxnId="{8F7211E5-A83B-4471-AFC9-3B3E513C32BA}">
      <dgm:prSet/>
      <dgm:spPr/>
      <dgm:t>
        <a:bodyPr/>
        <a:lstStyle/>
        <a:p>
          <a:endParaRPr lang="id-ID" sz="2800"/>
        </a:p>
      </dgm:t>
    </dgm:pt>
    <dgm:pt modelId="{0BFB275B-D578-4964-9A62-D14EF42EE321}">
      <dgm:prSet phldrT="[Text]" custT="1"/>
      <dgm:spPr/>
      <dgm:t>
        <a:bodyPr/>
        <a:lstStyle/>
        <a:p>
          <a:r>
            <a:rPr lang="id-ID" sz="2800" i="1" dirty="0" smtClean="0"/>
            <a:t>RESPIRATORY SUPPORT</a:t>
          </a:r>
          <a:endParaRPr lang="id-ID" sz="2800" i="1" dirty="0"/>
        </a:p>
      </dgm:t>
    </dgm:pt>
    <dgm:pt modelId="{D8157F43-D1FD-46B5-B5F8-9722E0404043}" type="parTrans" cxnId="{561B91B3-495F-42BD-B1D2-B1B2A0944D0F}">
      <dgm:prSet/>
      <dgm:spPr>
        <a:ln w="76200"/>
      </dgm:spPr>
      <dgm:t>
        <a:bodyPr/>
        <a:lstStyle/>
        <a:p>
          <a:endParaRPr lang="id-ID" sz="2800"/>
        </a:p>
      </dgm:t>
    </dgm:pt>
    <dgm:pt modelId="{3C9C71B1-D41A-44F5-9C52-CC851D98DBAF}" type="sibTrans" cxnId="{561B91B3-495F-42BD-B1D2-B1B2A0944D0F}">
      <dgm:prSet/>
      <dgm:spPr/>
      <dgm:t>
        <a:bodyPr/>
        <a:lstStyle/>
        <a:p>
          <a:endParaRPr lang="id-ID" sz="2800"/>
        </a:p>
      </dgm:t>
    </dgm:pt>
    <dgm:pt modelId="{CFF67646-618E-477D-BD93-46B23161A2BE}">
      <dgm:prSet phldrT="[Text]" custT="1"/>
      <dgm:spPr/>
      <dgm:t>
        <a:bodyPr/>
        <a:lstStyle/>
        <a:p>
          <a:pPr defTabSz="1008000">
            <a:lnSpc>
              <a:spcPct val="100000"/>
            </a:lnSpc>
            <a:spcAft>
              <a:spcPct val="35000"/>
            </a:spcAft>
          </a:pPr>
          <a:r>
            <a:rPr lang="id-ID" sz="2800" dirty="0" smtClean="0"/>
            <a:t>Terapi Oksigen</a:t>
          </a:r>
        </a:p>
        <a:p>
          <a:pPr defTabSz="1008000">
            <a:lnSpc>
              <a:spcPct val="100000"/>
            </a:lnSpc>
            <a:spcAft>
              <a:spcPts val="0"/>
            </a:spcAft>
          </a:pPr>
          <a:r>
            <a:rPr lang="id-ID" sz="2800" dirty="0" smtClean="0"/>
            <a:t>Ventilator</a:t>
          </a:r>
        </a:p>
        <a:p>
          <a:pPr defTabSz="1008000">
            <a:lnSpc>
              <a:spcPct val="100000"/>
            </a:lnSpc>
            <a:spcAft>
              <a:spcPts val="0"/>
            </a:spcAft>
          </a:pPr>
          <a:r>
            <a:rPr lang="id-ID" sz="2800" dirty="0" smtClean="0"/>
            <a:t>Ventilasi mekanik noninvasif</a:t>
          </a:r>
        </a:p>
        <a:p>
          <a:pPr defTabSz="1008000">
            <a:lnSpc>
              <a:spcPct val="100000"/>
            </a:lnSpc>
            <a:spcAft>
              <a:spcPts val="0"/>
            </a:spcAft>
          </a:pPr>
          <a:r>
            <a:rPr lang="id-ID" sz="2800" dirty="0" smtClean="0"/>
            <a:t>Ventilasi mekanik invasif</a:t>
          </a:r>
          <a:endParaRPr lang="id-ID" sz="2800" dirty="0"/>
        </a:p>
      </dgm:t>
    </dgm:pt>
    <dgm:pt modelId="{6CCAFAE8-0370-4CD3-BB5A-38757C90FBC6}" type="parTrans" cxnId="{DC3B993E-D023-46A0-8583-E188136AEC5D}">
      <dgm:prSet/>
      <dgm:spPr>
        <a:ln w="76200"/>
      </dgm:spPr>
      <dgm:t>
        <a:bodyPr/>
        <a:lstStyle/>
        <a:p>
          <a:endParaRPr lang="id-ID" sz="2800"/>
        </a:p>
      </dgm:t>
    </dgm:pt>
    <dgm:pt modelId="{E2E896BF-D90A-457F-93FB-E6D05B62C7C6}" type="sibTrans" cxnId="{DC3B993E-D023-46A0-8583-E188136AEC5D}">
      <dgm:prSet/>
      <dgm:spPr/>
      <dgm:t>
        <a:bodyPr/>
        <a:lstStyle/>
        <a:p>
          <a:endParaRPr lang="id-ID" sz="2800"/>
        </a:p>
      </dgm:t>
    </dgm:pt>
    <dgm:pt modelId="{EB1E90FA-7823-40D5-A8AA-3D3E527A1075}" type="pres">
      <dgm:prSet presAssocID="{B565E509-4ACB-4009-A2BE-C28FACD43D6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D67ED79F-9624-4784-A76C-9A9385EF3B64}" type="pres">
      <dgm:prSet presAssocID="{93216A27-FC36-4DCA-8B0F-92E317E8133C}" presName="hierRoot1" presStyleCnt="0"/>
      <dgm:spPr/>
    </dgm:pt>
    <dgm:pt modelId="{78BA73F4-0EBD-4A6E-BB06-26F7EA8AF60F}" type="pres">
      <dgm:prSet presAssocID="{93216A27-FC36-4DCA-8B0F-92E317E8133C}" presName="composite" presStyleCnt="0"/>
      <dgm:spPr/>
    </dgm:pt>
    <dgm:pt modelId="{1E74D71D-3F46-4DC8-98D8-9E0CCC4DEE70}" type="pres">
      <dgm:prSet presAssocID="{93216A27-FC36-4DCA-8B0F-92E317E8133C}" presName="background" presStyleLbl="node0" presStyleIdx="0" presStyleCnt="1"/>
      <dgm:spPr/>
    </dgm:pt>
    <dgm:pt modelId="{2859FBAC-3F1B-4931-B2E0-97988AADD903}" type="pres">
      <dgm:prSet presAssocID="{93216A27-FC36-4DCA-8B0F-92E317E8133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77E0054D-6122-4C71-824E-4E53E6BB4650}" type="pres">
      <dgm:prSet presAssocID="{93216A27-FC36-4DCA-8B0F-92E317E8133C}" presName="hierChild2" presStyleCnt="0"/>
      <dgm:spPr/>
    </dgm:pt>
    <dgm:pt modelId="{8F473AF7-3E66-4795-A565-4A7C0D6CA1C4}" type="pres">
      <dgm:prSet presAssocID="{9FDF521F-4985-4C77-942A-48B13EA51958}" presName="Name10" presStyleLbl="parChTrans1D2" presStyleIdx="0" presStyleCnt="2"/>
      <dgm:spPr/>
      <dgm:t>
        <a:bodyPr/>
        <a:lstStyle/>
        <a:p>
          <a:endParaRPr lang="id-ID"/>
        </a:p>
      </dgm:t>
    </dgm:pt>
    <dgm:pt modelId="{0E0A2561-36FD-4DDE-8181-4ECAC619E242}" type="pres">
      <dgm:prSet presAssocID="{02D2E479-6199-4480-AB38-496BE133BEF6}" presName="hierRoot2" presStyleCnt="0"/>
      <dgm:spPr/>
    </dgm:pt>
    <dgm:pt modelId="{2ED57EAC-7ECD-4EB1-B716-72BBFCAD67C8}" type="pres">
      <dgm:prSet presAssocID="{02D2E479-6199-4480-AB38-496BE133BEF6}" presName="composite2" presStyleCnt="0"/>
      <dgm:spPr/>
    </dgm:pt>
    <dgm:pt modelId="{2159A1D6-F281-41C7-A27F-92A057CF2F0F}" type="pres">
      <dgm:prSet presAssocID="{02D2E479-6199-4480-AB38-496BE133BEF6}" presName="background2" presStyleLbl="node2" presStyleIdx="0" presStyleCnt="2"/>
      <dgm:spPr/>
    </dgm:pt>
    <dgm:pt modelId="{B1523F1A-ABB9-4400-B048-DA6CC48C9B57}" type="pres">
      <dgm:prSet presAssocID="{02D2E479-6199-4480-AB38-496BE133BEF6}" presName="text2" presStyleLbl="fgAcc2" presStyleIdx="0" presStyleCnt="2" custScaleX="122569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11D38FC7-4FB7-43FF-BFCA-5897D34151E3}" type="pres">
      <dgm:prSet presAssocID="{02D2E479-6199-4480-AB38-496BE133BEF6}" presName="hierChild3" presStyleCnt="0"/>
      <dgm:spPr/>
    </dgm:pt>
    <dgm:pt modelId="{643732F1-7508-43D8-A401-3978240378A8}" type="pres">
      <dgm:prSet presAssocID="{75740A40-1B48-468D-BFA2-72DCB8431F84}" presName="Name17" presStyleLbl="parChTrans1D3" presStyleIdx="0" presStyleCnt="2"/>
      <dgm:spPr/>
      <dgm:t>
        <a:bodyPr/>
        <a:lstStyle/>
        <a:p>
          <a:endParaRPr lang="id-ID"/>
        </a:p>
      </dgm:t>
    </dgm:pt>
    <dgm:pt modelId="{AAAA4183-2AA4-4CCB-A7FF-E918C9E19A1B}" type="pres">
      <dgm:prSet presAssocID="{0C9BE3A9-CD5F-4903-8B94-F97DA71EFDA3}" presName="hierRoot3" presStyleCnt="0"/>
      <dgm:spPr/>
    </dgm:pt>
    <dgm:pt modelId="{839924A1-9A7F-4E77-9F25-FE6A44868C03}" type="pres">
      <dgm:prSet presAssocID="{0C9BE3A9-CD5F-4903-8B94-F97DA71EFDA3}" presName="composite3" presStyleCnt="0"/>
      <dgm:spPr/>
    </dgm:pt>
    <dgm:pt modelId="{B18AFABF-0BA4-4A4F-871C-DBC7A97BFC48}" type="pres">
      <dgm:prSet presAssocID="{0C9BE3A9-CD5F-4903-8B94-F97DA71EFDA3}" presName="background3" presStyleLbl="node3" presStyleIdx="0" presStyleCnt="2"/>
      <dgm:spPr/>
    </dgm:pt>
    <dgm:pt modelId="{CFE1FD0D-56CF-4244-A5C9-23BEC540DB41}" type="pres">
      <dgm:prSet presAssocID="{0C9BE3A9-CD5F-4903-8B94-F97DA71EFDA3}" presName="text3" presStyleLbl="fgAcc3" presStyleIdx="0" presStyleCnt="2" custScaleX="109598" custScaleY="115738" custLinFactNeighborY="-15276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3734CBE7-AB29-4210-8A30-24C0F060B7E5}" type="pres">
      <dgm:prSet presAssocID="{0C9BE3A9-CD5F-4903-8B94-F97DA71EFDA3}" presName="hierChild4" presStyleCnt="0"/>
      <dgm:spPr/>
    </dgm:pt>
    <dgm:pt modelId="{A6B27467-83C9-4A61-89C0-9544816FB6E4}" type="pres">
      <dgm:prSet presAssocID="{D8157F43-D1FD-46B5-B5F8-9722E0404043}" presName="Name10" presStyleLbl="parChTrans1D2" presStyleIdx="1" presStyleCnt="2"/>
      <dgm:spPr/>
      <dgm:t>
        <a:bodyPr/>
        <a:lstStyle/>
        <a:p>
          <a:endParaRPr lang="id-ID"/>
        </a:p>
      </dgm:t>
    </dgm:pt>
    <dgm:pt modelId="{E62270BC-A3C2-4AA9-9283-FEE661B5D60A}" type="pres">
      <dgm:prSet presAssocID="{0BFB275B-D578-4964-9A62-D14EF42EE321}" presName="hierRoot2" presStyleCnt="0"/>
      <dgm:spPr/>
    </dgm:pt>
    <dgm:pt modelId="{595BB0DF-280E-4326-A288-5C4D84EC3CCF}" type="pres">
      <dgm:prSet presAssocID="{0BFB275B-D578-4964-9A62-D14EF42EE321}" presName="composite2" presStyleCnt="0"/>
      <dgm:spPr/>
    </dgm:pt>
    <dgm:pt modelId="{7858D464-C020-4730-BAEE-172969C91CA6}" type="pres">
      <dgm:prSet presAssocID="{0BFB275B-D578-4964-9A62-D14EF42EE321}" presName="background2" presStyleLbl="node2" presStyleIdx="1" presStyleCnt="2"/>
      <dgm:spPr/>
    </dgm:pt>
    <dgm:pt modelId="{EB5415B0-99D5-41BC-88E0-481968F4A46C}" type="pres">
      <dgm:prSet presAssocID="{0BFB275B-D578-4964-9A62-D14EF42EE321}" presName="text2" presStyleLbl="fgAcc2" presStyleIdx="1" presStyleCnt="2" custLinFactNeighborX="-7623" custLinFactNeighborY="-8147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07A6583E-2D7A-4214-AF9B-94B24CD34015}" type="pres">
      <dgm:prSet presAssocID="{0BFB275B-D578-4964-9A62-D14EF42EE321}" presName="hierChild3" presStyleCnt="0"/>
      <dgm:spPr/>
    </dgm:pt>
    <dgm:pt modelId="{FA22A5D1-640E-4595-B84F-D9EB4B8DF0FD}" type="pres">
      <dgm:prSet presAssocID="{6CCAFAE8-0370-4CD3-BB5A-38757C90FBC6}" presName="Name17" presStyleLbl="parChTrans1D3" presStyleIdx="1" presStyleCnt="2"/>
      <dgm:spPr/>
      <dgm:t>
        <a:bodyPr/>
        <a:lstStyle/>
        <a:p>
          <a:endParaRPr lang="id-ID"/>
        </a:p>
      </dgm:t>
    </dgm:pt>
    <dgm:pt modelId="{31F1CA31-7815-4707-8904-D0C7CE6D9315}" type="pres">
      <dgm:prSet presAssocID="{CFF67646-618E-477D-BD93-46B23161A2BE}" presName="hierRoot3" presStyleCnt="0"/>
      <dgm:spPr/>
    </dgm:pt>
    <dgm:pt modelId="{F02CB816-9E88-49FF-B40F-0717A502C9CA}" type="pres">
      <dgm:prSet presAssocID="{CFF67646-618E-477D-BD93-46B23161A2BE}" presName="composite3" presStyleCnt="0"/>
      <dgm:spPr/>
    </dgm:pt>
    <dgm:pt modelId="{9BF5EC3C-D3BA-4D8A-9F28-98FFA418A6E5}" type="pres">
      <dgm:prSet presAssocID="{CFF67646-618E-477D-BD93-46B23161A2BE}" presName="background3" presStyleLbl="node3" presStyleIdx="1" presStyleCnt="2"/>
      <dgm:spPr/>
    </dgm:pt>
    <dgm:pt modelId="{E9EBDDBA-6E33-46AD-B588-0B31983AD7EB}" type="pres">
      <dgm:prSet presAssocID="{CFF67646-618E-477D-BD93-46B23161A2BE}" presName="text3" presStyleLbl="fgAcc3" presStyleIdx="1" presStyleCnt="2" custScaleX="247898" custScaleY="124053" custLinFactNeighborX="6862" custLinFactNeighborY="-26478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589BB1DB-916C-4113-9DF2-5B416007E31D}" type="pres">
      <dgm:prSet presAssocID="{CFF67646-618E-477D-BD93-46B23161A2BE}" presName="hierChild4" presStyleCnt="0"/>
      <dgm:spPr/>
    </dgm:pt>
  </dgm:ptLst>
  <dgm:cxnLst>
    <dgm:cxn modelId="{3D11AD2D-5297-4CDB-B31A-18682AEFBCF0}" type="presOf" srcId="{D8157F43-D1FD-46B5-B5F8-9722E0404043}" destId="{A6B27467-83C9-4A61-89C0-9544816FB6E4}" srcOrd="0" destOrd="0" presId="urn:microsoft.com/office/officeart/2005/8/layout/hierarchy1"/>
    <dgm:cxn modelId="{1BB42AEB-FCBE-4191-A02B-ADBD2D23872E}" type="presOf" srcId="{02D2E479-6199-4480-AB38-496BE133BEF6}" destId="{B1523F1A-ABB9-4400-B048-DA6CC48C9B57}" srcOrd="0" destOrd="0" presId="urn:microsoft.com/office/officeart/2005/8/layout/hierarchy1"/>
    <dgm:cxn modelId="{0A0AA0C9-1B76-473C-850D-228E7E2FD20A}" type="presOf" srcId="{93216A27-FC36-4DCA-8B0F-92E317E8133C}" destId="{2859FBAC-3F1B-4931-B2E0-97988AADD903}" srcOrd="0" destOrd="0" presId="urn:microsoft.com/office/officeart/2005/8/layout/hierarchy1"/>
    <dgm:cxn modelId="{05D3A690-A025-40D1-A9C3-E0F598DE7E4B}" type="presOf" srcId="{9FDF521F-4985-4C77-942A-48B13EA51958}" destId="{8F473AF7-3E66-4795-A565-4A7C0D6CA1C4}" srcOrd="0" destOrd="0" presId="urn:microsoft.com/office/officeart/2005/8/layout/hierarchy1"/>
    <dgm:cxn modelId="{871A7771-568C-49BE-84E6-9BCCD5FB6911}" type="presOf" srcId="{0BFB275B-D578-4964-9A62-D14EF42EE321}" destId="{EB5415B0-99D5-41BC-88E0-481968F4A46C}" srcOrd="0" destOrd="0" presId="urn:microsoft.com/office/officeart/2005/8/layout/hierarchy1"/>
    <dgm:cxn modelId="{8F7211E5-A83B-4471-AFC9-3B3E513C32BA}" srcId="{02D2E479-6199-4480-AB38-496BE133BEF6}" destId="{0C9BE3A9-CD5F-4903-8B94-F97DA71EFDA3}" srcOrd="0" destOrd="0" parTransId="{75740A40-1B48-468D-BFA2-72DCB8431F84}" sibTransId="{46D9B567-AE49-4FBE-AAB5-FA38F7107702}"/>
    <dgm:cxn modelId="{F22245C8-88A5-404A-887D-9AFA0194A690}" srcId="{93216A27-FC36-4DCA-8B0F-92E317E8133C}" destId="{02D2E479-6199-4480-AB38-496BE133BEF6}" srcOrd="0" destOrd="0" parTransId="{9FDF521F-4985-4C77-942A-48B13EA51958}" sibTransId="{53868771-9E3A-4C87-969D-29AF375FDEB4}"/>
    <dgm:cxn modelId="{051D7232-5A85-4606-901C-4BE4C6D8E638}" type="presOf" srcId="{CFF67646-618E-477D-BD93-46B23161A2BE}" destId="{E9EBDDBA-6E33-46AD-B588-0B31983AD7EB}" srcOrd="0" destOrd="0" presId="urn:microsoft.com/office/officeart/2005/8/layout/hierarchy1"/>
    <dgm:cxn modelId="{869143B6-36E1-4993-B4F1-FAF7325B0BC7}" type="presOf" srcId="{6CCAFAE8-0370-4CD3-BB5A-38757C90FBC6}" destId="{FA22A5D1-640E-4595-B84F-D9EB4B8DF0FD}" srcOrd="0" destOrd="0" presId="urn:microsoft.com/office/officeart/2005/8/layout/hierarchy1"/>
    <dgm:cxn modelId="{EA7BDEB4-501B-424E-B03A-EFC9F3A5CC3E}" srcId="{B565E509-4ACB-4009-A2BE-C28FACD43D63}" destId="{93216A27-FC36-4DCA-8B0F-92E317E8133C}" srcOrd="0" destOrd="0" parTransId="{B1F44D4F-4931-4298-8531-60DBABD68398}" sibTransId="{AB036299-3350-43D1-84D1-2B58FC07CE7B}"/>
    <dgm:cxn modelId="{5045471B-1050-4AA1-8BF3-A8C49835E342}" type="presOf" srcId="{0C9BE3A9-CD5F-4903-8B94-F97DA71EFDA3}" destId="{CFE1FD0D-56CF-4244-A5C9-23BEC540DB41}" srcOrd="0" destOrd="0" presId="urn:microsoft.com/office/officeart/2005/8/layout/hierarchy1"/>
    <dgm:cxn modelId="{DC3B993E-D023-46A0-8583-E188136AEC5D}" srcId="{0BFB275B-D578-4964-9A62-D14EF42EE321}" destId="{CFF67646-618E-477D-BD93-46B23161A2BE}" srcOrd="0" destOrd="0" parTransId="{6CCAFAE8-0370-4CD3-BB5A-38757C90FBC6}" sibTransId="{E2E896BF-D90A-457F-93FB-E6D05B62C7C6}"/>
    <dgm:cxn modelId="{561B91B3-495F-42BD-B1D2-B1B2A0944D0F}" srcId="{93216A27-FC36-4DCA-8B0F-92E317E8133C}" destId="{0BFB275B-D578-4964-9A62-D14EF42EE321}" srcOrd="1" destOrd="0" parTransId="{D8157F43-D1FD-46B5-B5F8-9722E0404043}" sibTransId="{3C9C71B1-D41A-44F5-9C52-CC851D98DBAF}"/>
    <dgm:cxn modelId="{AB56699D-9ADE-4AAA-92BB-B3A9E0B09EB8}" type="presOf" srcId="{75740A40-1B48-468D-BFA2-72DCB8431F84}" destId="{643732F1-7508-43D8-A401-3978240378A8}" srcOrd="0" destOrd="0" presId="urn:microsoft.com/office/officeart/2005/8/layout/hierarchy1"/>
    <dgm:cxn modelId="{3A7AD131-398E-49D6-ABCE-34CEDE76A7ED}" type="presOf" srcId="{B565E509-4ACB-4009-A2BE-C28FACD43D63}" destId="{EB1E90FA-7823-40D5-A8AA-3D3E527A1075}" srcOrd="0" destOrd="0" presId="urn:microsoft.com/office/officeart/2005/8/layout/hierarchy1"/>
    <dgm:cxn modelId="{3D880990-2A13-4E57-8D94-FF50E0AB83F6}" type="presParOf" srcId="{EB1E90FA-7823-40D5-A8AA-3D3E527A1075}" destId="{D67ED79F-9624-4784-A76C-9A9385EF3B64}" srcOrd="0" destOrd="0" presId="urn:microsoft.com/office/officeart/2005/8/layout/hierarchy1"/>
    <dgm:cxn modelId="{372106D5-68ED-4402-942F-8370478B5509}" type="presParOf" srcId="{D67ED79F-9624-4784-A76C-9A9385EF3B64}" destId="{78BA73F4-0EBD-4A6E-BB06-26F7EA8AF60F}" srcOrd="0" destOrd="0" presId="urn:microsoft.com/office/officeart/2005/8/layout/hierarchy1"/>
    <dgm:cxn modelId="{6C2749A0-AEC6-47EA-AF32-B70AA4D74785}" type="presParOf" srcId="{78BA73F4-0EBD-4A6E-BB06-26F7EA8AF60F}" destId="{1E74D71D-3F46-4DC8-98D8-9E0CCC4DEE70}" srcOrd="0" destOrd="0" presId="urn:microsoft.com/office/officeart/2005/8/layout/hierarchy1"/>
    <dgm:cxn modelId="{AF02510C-DECF-4579-A29F-15D25439EA2D}" type="presParOf" srcId="{78BA73F4-0EBD-4A6E-BB06-26F7EA8AF60F}" destId="{2859FBAC-3F1B-4931-B2E0-97988AADD903}" srcOrd="1" destOrd="0" presId="urn:microsoft.com/office/officeart/2005/8/layout/hierarchy1"/>
    <dgm:cxn modelId="{6FB74A61-5787-4B67-84BD-0A1F78AE0817}" type="presParOf" srcId="{D67ED79F-9624-4784-A76C-9A9385EF3B64}" destId="{77E0054D-6122-4C71-824E-4E53E6BB4650}" srcOrd="1" destOrd="0" presId="urn:microsoft.com/office/officeart/2005/8/layout/hierarchy1"/>
    <dgm:cxn modelId="{3CC7EE5A-4D59-433D-86AF-F3DEC2E04C88}" type="presParOf" srcId="{77E0054D-6122-4C71-824E-4E53E6BB4650}" destId="{8F473AF7-3E66-4795-A565-4A7C0D6CA1C4}" srcOrd="0" destOrd="0" presId="urn:microsoft.com/office/officeart/2005/8/layout/hierarchy1"/>
    <dgm:cxn modelId="{442B2C71-FB6E-4B23-A464-130BB591A832}" type="presParOf" srcId="{77E0054D-6122-4C71-824E-4E53E6BB4650}" destId="{0E0A2561-36FD-4DDE-8181-4ECAC619E242}" srcOrd="1" destOrd="0" presId="urn:microsoft.com/office/officeart/2005/8/layout/hierarchy1"/>
    <dgm:cxn modelId="{8388112C-8A53-4323-9F9C-FCA43AF615A5}" type="presParOf" srcId="{0E0A2561-36FD-4DDE-8181-4ECAC619E242}" destId="{2ED57EAC-7ECD-4EB1-B716-72BBFCAD67C8}" srcOrd="0" destOrd="0" presId="urn:microsoft.com/office/officeart/2005/8/layout/hierarchy1"/>
    <dgm:cxn modelId="{2FB554BE-F9D4-427D-9A1E-9FC37268DB0F}" type="presParOf" srcId="{2ED57EAC-7ECD-4EB1-B716-72BBFCAD67C8}" destId="{2159A1D6-F281-41C7-A27F-92A057CF2F0F}" srcOrd="0" destOrd="0" presId="urn:microsoft.com/office/officeart/2005/8/layout/hierarchy1"/>
    <dgm:cxn modelId="{4353397B-5E3D-47CF-9F94-47BF9536B6BB}" type="presParOf" srcId="{2ED57EAC-7ECD-4EB1-B716-72BBFCAD67C8}" destId="{B1523F1A-ABB9-4400-B048-DA6CC48C9B57}" srcOrd="1" destOrd="0" presId="urn:microsoft.com/office/officeart/2005/8/layout/hierarchy1"/>
    <dgm:cxn modelId="{76D0EE96-BC17-4D3D-BED6-FABCDE3E20F3}" type="presParOf" srcId="{0E0A2561-36FD-4DDE-8181-4ECAC619E242}" destId="{11D38FC7-4FB7-43FF-BFCA-5897D34151E3}" srcOrd="1" destOrd="0" presId="urn:microsoft.com/office/officeart/2005/8/layout/hierarchy1"/>
    <dgm:cxn modelId="{08203EE1-93A3-4A79-A6F4-BFF83820598C}" type="presParOf" srcId="{11D38FC7-4FB7-43FF-BFCA-5897D34151E3}" destId="{643732F1-7508-43D8-A401-3978240378A8}" srcOrd="0" destOrd="0" presId="urn:microsoft.com/office/officeart/2005/8/layout/hierarchy1"/>
    <dgm:cxn modelId="{0F0232EA-53EA-4423-AA40-B09EFA0A3F58}" type="presParOf" srcId="{11D38FC7-4FB7-43FF-BFCA-5897D34151E3}" destId="{AAAA4183-2AA4-4CCB-A7FF-E918C9E19A1B}" srcOrd="1" destOrd="0" presId="urn:microsoft.com/office/officeart/2005/8/layout/hierarchy1"/>
    <dgm:cxn modelId="{106EE4A5-FC9D-4421-92E6-23D572962D60}" type="presParOf" srcId="{AAAA4183-2AA4-4CCB-A7FF-E918C9E19A1B}" destId="{839924A1-9A7F-4E77-9F25-FE6A44868C03}" srcOrd="0" destOrd="0" presId="urn:microsoft.com/office/officeart/2005/8/layout/hierarchy1"/>
    <dgm:cxn modelId="{EBFC59BC-A1AD-4A6D-B841-BD5D43D798D9}" type="presParOf" srcId="{839924A1-9A7F-4E77-9F25-FE6A44868C03}" destId="{B18AFABF-0BA4-4A4F-871C-DBC7A97BFC48}" srcOrd="0" destOrd="0" presId="urn:microsoft.com/office/officeart/2005/8/layout/hierarchy1"/>
    <dgm:cxn modelId="{640A0E59-ECEF-444D-AB37-BEB09529A8D7}" type="presParOf" srcId="{839924A1-9A7F-4E77-9F25-FE6A44868C03}" destId="{CFE1FD0D-56CF-4244-A5C9-23BEC540DB41}" srcOrd="1" destOrd="0" presId="urn:microsoft.com/office/officeart/2005/8/layout/hierarchy1"/>
    <dgm:cxn modelId="{8F5A4CE3-140E-475F-86A5-3A70130F2735}" type="presParOf" srcId="{AAAA4183-2AA4-4CCB-A7FF-E918C9E19A1B}" destId="{3734CBE7-AB29-4210-8A30-24C0F060B7E5}" srcOrd="1" destOrd="0" presId="urn:microsoft.com/office/officeart/2005/8/layout/hierarchy1"/>
    <dgm:cxn modelId="{289A7480-3FA5-4912-8F17-36FBCE10E244}" type="presParOf" srcId="{77E0054D-6122-4C71-824E-4E53E6BB4650}" destId="{A6B27467-83C9-4A61-89C0-9544816FB6E4}" srcOrd="2" destOrd="0" presId="urn:microsoft.com/office/officeart/2005/8/layout/hierarchy1"/>
    <dgm:cxn modelId="{52491DE2-A19E-4618-8AB7-A7920B5828A1}" type="presParOf" srcId="{77E0054D-6122-4C71-824E-4E53E6BB4650}" destId="{E62270BC-A3C2-4AA9-9283-FEE661B5D60A}" srcOrd="3" destOrd="0" presId="urn:microsoft.com/office/officeart/2005/8/layout/hierarchy1"/>
    <dgm:cxn modelId="{75B78758-DAE6-46A3-A852-FD4EC198A670}" type="presParOf" srcId="{E62270BC-A3C2-4AA9-9283-FEE661B5D60A}" destId="{595BB0DF-280E-4326-A288-5C4D84EC3CCF}" srcOrd="0" destOrd="0" presId="urn:microsoft.com/office/officeart/2005/8/layout/hierarchy1"/>
    <dgm:cxn modelId="{BBE0C68A-C0CA-4BDC-9E2D-B630D5F08044}" type="presParOf" srcId="{595BB0DF-280E-4326-A288-5C4D84EC3CCF}" destId="{7858D464-C020-4730-BAEE-172969C91CA6}" srcOrd="0" destOrd="0" presId="urn:microsoft.com/office/officeart/2005/8/layout/hierarchy1"/>
    <dgm:cxn modelId="{1292BBCD-7B55-4537-8BAD-400A708925F8}" type="presParOf" srcId="{595BB0DF-280E-4326-A288-5C4D84EC3CCF}" destId="{EB5415B0-99D5-41BC-88E0-481968F4A46C}" srcOrd="1" destOrd="0" presId="urn:microsoft.com/office/officeart/2005/8/layout/hierarchy1"/>
    <dgm:cxn modelId="{C78FED97-6655-419D-9FB0-2C8428553A69}" type="presParOf" srcId="{E62270BC-A3C2-4AA9-9283-FEE661B5D60A}" destId="{07A6583E-2D7A-4214-AF9B-94B24CD34015}" srcOrd="1" destOrd="0" presId="urn:microsoft.com/office/officeart/2005/8/layout/hierarchy1"/>
    <dgm:cxn modelId="{728D4211-7C92-4616-97AE-AC0ACABF3DEE}" type="presParOf" srcId="{07A6583E-2D7A-4214-AF9B-94B24CD34015}" destId="{FA22A5D1-640E-4595-B84F-D9EB4B8DF0FD}" srcOrd="0" destOrd="0" presId="urn:microsoft.com/office/officeart/2005/8/layout/hierarchy1"/>
    <dgm:cxn modelId="{418988B0-5813-461E-BAD8-C23DC80F55E0}" type="presParOf" srcId="{07A6583E-2D7A-4214-AF9B-94B24CD34015}" destId="{31F1CA31-7815-4707-8904-D0C7CE6D9315}" srcOrd="1" destOrd="0" presId="urn:microsoft.com/office/officeart/2005/8/layout/hierarchy1"/>
    <dgm:cxn modelId="{2FA4D615-AF1D-4133-BEC8-75A8B04F96C4}" type="presParOf" srcId="{31F1CA31-7815-4707-8904-D0C7CE6D9315}" destId="{F02CB816-9E88-49FF-B40F-0717A502C9CA}" srcOrd="0" destOrd="0" presId="urn:microsoft.com/office/officeart/2005/8/layout/hierarchy1"/>
    <dgm:cxn modelId="{42BE97D5-3D63-46D6-BB09-8AEDCA5DB365}" type="presParOf" srcId="{F02CB816-9E88-49FF-B40F-0717A502C9CA}" destId="{9BF5EC3C-D3BA-4D8A-9F28-98FFA418A6E5}" srcOrd="0" destOrd="0" presId="urn:microsoft.com/office/officeart/2005/8/layout/hierarchy1"/>
    <dgm:cxn modelId="{8384A44C-6CDE-41A4-A49A-C32AF7222DD4}" type="presParOf" srcId="{F02CB816-9E88-49FF-B40F-0717A502C9CA}" destId="{E9EBDDBA-6E33-46AD-B588-0B31983AD7EB}" srcOrd="1" destOrd="0" presId="urn:microsoft.com/office/officeart/2005/8/layout/hierarchy1"/>
    <dgm:cxn modelId="{119B7AE9-4197-4DFB-9665-307A2B567C3E}" type="presParOf" srcId="{31F1CA31-7815-4707-8904-D0C7CE6D9315}" destId="{589BB1DB-916C-4113-9DF2-5B416007E31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DF9D873-2204-40BE-8494-3C8BCA7F06B8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07F2C660-E947-43AA-B69A-590C1EF6B341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Penyakit kardiovaskuler </a:t>
          </a:r>
          <a:endParaRPr lang="id-ID" dirty="0">
            <a:solidFill>
              <a:schemeClr val="tx1"/>
            </a:solidFill>
          </a:endParaRPr>
        </a:p>
      </dgm:t>
    </dgm:pt>
    <dgm:pt modelId="{BB7E93F2-AF99-4418-A10F-6E91282D6174}" type="parTrans" cxnId="{883F8FAA-4B24-42E0-B8C1-C5D57AB049FA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56445169-E561-4C32-8A84-D1FCC1B8B650}" type="sibTrans" cxnId="{883F8FAA-4B24-42E0-B8C1-C5D57AB049FA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46DA404B-A52E-4BAC-8F1B-109A939B238F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Osteoporosis</a:t>
          </a:r>
          <a:endParaRPr lang="id-ID" dirty="0">
            <a:solidFill>
              <a:schemeClr val="tx1"/>
            </a:solidFill>
          </a:endParaRPr>
        </a:p>
      </dgm:t>
    </dgm:pt>
    <dgm:pt modelId="{6D9AB2D9-E77C-4C81-89DA-DFB8694D4D8A}" type="parTrans" cxnId="{A7A30F24-2117-48E5-BA59-069BD6490DAD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6A6688F4-7604-43F0-BFD3-5F4440C226F6}" type="sibTrans" cxnId="{A7A30F24-2117-48E5-BA59-069BD6490DAD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747244C7-8033-42B5-B153-443AACF15DE5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Kecemasan dan depresi</a:t>
          </a:r>
          <a:endParaRPr lang="id-ID" dirty="0">
            <a:solidFill>
              <a:schemeClr val="tx1"/>
            </a:solidFill>
          </a:endParaRPr>
        </a:p>
      </dgm:t>
    </dgm:pt>
    <dgm:pt modelId="{F7A6320B-2D19-4809-B07B-8C16F802218C}" type="parTrans" cxnId="{03C62479-22EF-4EA5-9E07-5ECBC5D5995A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E6A654A5-1B94-4BF6-AE7A-62A54EBF6091}" type="sibTrans" cxnId="{03C62479-22EF-4EA5-9E07-5ECBC5D5995A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FBE0D5B6-2BEE-45E2-B340-51E27AFCA662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Kanker paru</a:t>
          </a:r>
          <a:endParaRPr lang="id-ID" dirty="0">
            <a:solidFill>
              <a:schemeClr val="tx1"/>
            </a:solidFill>
          </a:endParaRPr>
        </a:p>
      </dgm:t>
    </dgm:pt>
    <dgm:pt modelId="{5F81445A-D782-4B20-8920-0160F2CD2869}" type="parTrans" cxnId="{FA061F0C-82DC-4485-BD78-E3C5B2824F26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9C7FEF18-60F7-4471-A7A6-CBBCF02626E4}" type="sibTrans" cxnId="{FA061F0C-82DC-4485-BD78-E3C5B2824F26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8332BE5C-8AB3-40BA-AFBF-6ACC689E9C60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Penyakit metabolik</a:t>
          </a:r>
          <a:endParaRPr lang="id-ID" dirty="0">
            <a:solidFill>
              <a:schemeClr val="tx1"/>
            </a:solidFill>
          </a:endParaRPr>
        </a:p>
      </dgm:t>
    </dgm:pt>
    <dgm:pt modelId="{4862B17F-1CBE-4532-92B6-44166578CD8E}" type="parTrans" cxnId="{48E5388F-C1FC-440D-90B9-37830ABD449C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BBFFBDDA-6404-4F66-A088-161329A8C478}" type="sibTrans" cxnId="{48E5388F-C1FC-440D-90B9-37830ABD449C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1866AF84-2844-486B-8F6F-28363D4D598E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GERD</a:t>
          </a:r>
          <a:endParaRPr lang="id-ID" dirty="0">
            <a:solidFill>
              <a:schemeClr val="tx1"/>
            </a:solidFill>
          </a:endParaRPr>
        </a:p>
      </dgm:t>
    </dgm:pt>
    <dgm:pt modelId="{23FD43A7-856E-41C9-8AA5-4D7672FCE6CB}" type="parTrans" cxnId="{CA0DD183-8626-4C5B-8E20-A5ED72BE3527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730FEF4E-9BC7-4D46-9C87-C4DD6BF2FC96}" type="sibTrans" cxnId="{CA0DD183-8626-4C5B-8E20-A5ED72BE3527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A49842BC-4F87-4C0C-B21D-11BDB2FD700F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Bronkiektasis</a:t>
          </a:r>
          <a:endParaRPr lang="id-ID" dirty="0">
            <a:solidFill>
              <a:schemeClr val="tx1"/>
            </a:solidFill>
          </a:endParaRPr>
        </a:p>
      </dgm:t>
    </dgm:pt>
    <dgm:pt modelId="{E1F9BFBF-F13A-4F36-BBE4-89E998D78FB5}" type="parTrans" cxnId="{BC1A2B0B-C4A7-4DCF-A452-1C90A8BA18A5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635E9AB4-CC1D-4B8C-BB43-9CF22AE7E0B0}" type="sibTrans" cxnId="{BC1A2B0B-C4A7-4DCF-A452-1C90A8BA18A5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B286DB08-0603-4378-946B-B89BFAAC7ADD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Infeksi saluran napas</a:t>
          </a:r>
          <a:endParaRPr lang="id-ID" dirty="0">
            <a:solidFill>
              <a:schemeClr val="tx1"/>
            </a:solidFill>
          </a:endParaRPr>
        </a:p>
      </dgm:t>
    </dgm:pt>
    <dgm:pt modelId="{157438EA-9E16-40A6-8792-21A506FEFAC7}" type="parTrans" cxnId="{1FB77B6F-CBF4-45BC-9479-4BA517B5ABE5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6D626CDD-0166-4B3C-B525-0A1E83B3A452}" type="sibTrans" cxnId="{1FB77B6F-CBF4-45BC-9479-4BA517B5ABE5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9E57A53C-819E-4F0B-8663-86CF2E6D6EAA}" type="pres">
      <dgm:prSet presAssocID="{5DF9D873-2204-40BE-8494-3C8BCA7F06B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2CD868C0-3C3E-4FB5-8B2E-6B8E54064613}" type="pres">
      <dgm:prSet presAssocID="{07F2C660-E947-43AA-B69A-590C1EF6B341}" presName="composite" presStyleCnt="0"/>
      <dgm:spPr/>
    </dgm:pt>
    <dgm:pt modelId="{BBF095D3-26DB-437B-B6E3-C9EC2901DF0C}" type="pres">
      <dgm:prSet presAssocID="{07F2C660-E947-43AA-B69A-590C1EF6B341}" presName="imgShp" presStyleLbl="fgImgPlace1" presStyleIdx="0" presStyleCnt="8"/>
      <dgm:spPr/>
    </dgm:pt>
    <dgm:pt modelId="{EFE4AD68-A6D7-4DAB-A539-68EFBDD8E772}" type="pres">
      <dgm:prSet presAssocID="{07F2C660-E947-43AA-B69A-590C1EF6B341}" presName="txShp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AAD7C2B-E823-4BA7-897C-16ADBA85F735}" type="pres">
      <dgm:prSet presAssocID="{56445169-E561-4C32-8A84-D1FCC1B8B650}" presName="spacing" presStyleCnt="0"/>
      <dgm:spPr/>
    </dgm:pt>
    <dgm:pt modelId="{3A49E417-F61B-42D9-86F6-AF652877EB72}" type="pres">
      <dgm:prSet presAssocID="{46DA404B-A52E-4BAC-8F1B-109A939B238F}" presName="composite" presStyleCnt="0"/>
      <dgm:spPr/>
    </dgm:pt>
    <dgm:pt modelId="{F3FE036D-0153-4A57-9CCA-7E9DF1B1FD7B}" type="pres">
      <dgm:prSet presAssocID="{46DA404B-A52E-4BAC-8F1B-109A939B238F}" presName="imgShp" presStyleLbl="fgImgPlace1" presStyleIdx="1" presStyleCnt="8"/>
      <dgm:spPr/>
    </dgm:pt>
    <dgm:pt modelId="{55ADE917-A67D-4D71-BC80-4AA26DFDB823}" type="pres">
      <dgm:prSet presAssocID="{46DA404B-A52E-4BAC-8F1B-109A939B238F}" presName="txShp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26829B9-0128-4492-9801-31EA9E6E2912}" type="pres">
      <dgm:prSet presAssocID="{6A6688F4-7604-43F0-BFD3-5F4440C226F6}" presName="spacing" presStyleCnt="0"/>
      <dgm:spPr/>
    </dgm:pt>
    <dgm:pt modelId="{5650E6AB-2A9D-43C6-8849-D9D7610F3C24}" type="pres">
      <dgm:prSet presAssocID="{747244C7-8033-42B5-B153-443AACF15DE5}" presName="composite" presStyleCnt="0"/>
      <dgm:spPr/>
    </dgm:pt>
    <dgm:pt modelId="{60F078B3-BA5A-4D19-8E2D-6512FB0D921D}" type="pres">
      <dgm:prSet presAssocID="{747244C7-8033-42B5-B153-443AACF15DE5}" presName="imgShp" presStyleLbl="fgImgPlace1" presStyleIdx="2" presStyleCnt="8"/>
      <dgm:spPr/>
    </dgm:pt>
    <dgm:pt modelId="{B501AE14-EC09-4FDB-A1CC-4ADDBE1F2C24}" type="pres">
      <dgm:prSet presAssocID="{747244C7-8033-42B5-B153-443AACF15DE5}" presName="txShp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B5DFCE4-D65D-48E0-801F-7C55F5EA1092}" type="pres">
      <dgm:prSet presAssocID="{E6A654A5-1B94-4BF6-AE7A-62A54EBF6091}" presName="spacing" presStyleCnt="0"/>
      <dgm:spPr/>
    </dgm:pt>
    <dgm:pt modelId="{51BEAB67-2319-414D-9FD3-7158A1B7E778}" type="pres">
      <dgm:prSet presAssocID="{B286DB08-0603-4378-946B-B89BFAAC7ADD}" presName="composite" presStyleCnt="0"/>
      <dgm:spPr/>
    </dgm:pt>
    <dgm:pt modelId="{907982AD-B677-4088-863A-FE6D9FE8D2F6}" type="pres">
      <dgm:prSet presAssocID="{B286DB08-0603-4378-946B-B89BFAAC7ADD}" presName="imgShp" presStyleLbl="fgImgPlace1" presStyleIdx="3" presStyleCnt="8"/>
      <dgm:spPr/>
    </dgm:pt>
    <dgm:pt modelId="{80863639-61C4-4349-88A2-B634B15E902F}" type="pres">
      <dgm:prSet presAssocID="{B286DB08-0603-4378-946B-B89BFAAC7ADD}" presName="txShp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9EE8C8E-D1C9-4D5B-AC96-9162D5BE3945}" type="pres">
      <dgm:prSet presAssocID="{6D626CDD-0166-4B3C-B525-0A1E83B3A452}" presName="spacing" presStyleCnt="0"/>
      <dgm:spPr/>
    </dgm:pt>
    <dgm:pt modelId="{042B5E1D-9B6D-46AC-8D6E-D8668F777B5C}" type="pres">
      <dgm:prSet presAssocID="{FBE0D5B6-2BEE-45E2-B340-51E27AFCA662}" presName="composite" presStyleCnt="0"/>
      <dgm:spPr/>
    </dgm:pt>
    <dgm:pt modelId="{2BD0F0EC-4D60-4934-AEFE-6E372EB8C404}" type="pres">
      <dgm:prSet presAssocID="{FBE0D5B6-2BEE-45E2-B340-51E27AFCA662}" presName="imgShp" presStyleLbl="fgImgPlace1" presStyleIdx="4" presStyleCnt="8"/>
      <dgm:spPr/>
    </dgm:pt>
    <dgm:pt modelId="{4B38A859-BECD-4AFB-83C5-5F11D95955F7}" type="pres">
      <dgm:prSet presAssocID="{FBE0D5B6-2BEE-45E2-B340-51E27AFCA662}" presName="txShp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F0FDD01-060F-470D-ABB5-0C92025A03BC}" type="pres">
      <dgm:prSet presAssocID="{9C7FEF18-60F7-4471-A7A6-CBBCF02626E4}" presName="spacing" presStyleCnt="0"/>
      <dgm:spPr/>
    </dgm:pt>
    <dgm:pt modelId="{92E9CDAC-C552-43F7-8C59-6BE19C1F02D2}" type="pres">
      <dgm:prSet presAssocID="{8332BE5C-8AB3-40BA-AFBF-6ACC689E9C60}" presName="composite" presStyleCnt="0"/>
      <dgm:spPr/>
    </dgm:pt>
    <dgm:pt modelId="{F0E50722-A4F1-4619-BE30-C6407E5B3220}" type="pres">
      <dgm:prSet presAssocID="{8332BE5C-8AB3-40BA-AFBF-6ACC689E9C60}" presName="imgShp" presStyleLbl="fgImgPlace1" presStyleIdx="5" presStyleCnt="8"/>
      <dgm:spPr/>
    </dgm:pt>
    <dgm:pt modelId="{53C2E85D-C03D-42D5-B1E8-DDD63D3D7BEC}" type="pres">
      <dgm:prSet presAssocID="{8332BE5C-8AB3-40BA-AFBF-6ACC689E9C60}" presName="txShp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1252814-DAA9-4262-8931-D3095E3D44FB}" type="pres">
      <dgm:prSet presAssocID="{BBFFBDDA-6404-4F66-A088-161329A8C478}" presName="spacing" presStyleCnt="0"/>
      <dgm:spPr/>
    </dgm:pt>
    <dgm:pt modelId="{FF69C905-1874-42C3-AA46-64FE42410DDA}" type="pres">
      <dgm:prSet presAssocID="{1866AF84-2844-486B-8F6F-28363D4D598E}" presName="composite" presStyleCnt="0"/>
      <dgm:spPr/>
    </dgm:pt>
    <dgm:pt modelId="{0AF3725E-E747-4F00-B15B-37C7D9AE1F09}" type="pres">
      <dgm:prSet presAssocID="{1866AF84-2844-486B-8F6F-28363D4D598E}" presName="imgShp" presStyleLbl="fgImgPlace1" presStyleIdx="6" presStyleCnt="8"/>
      <dgm:spPr/>
    </dgm:pt>
    <dgm:pt modelId="{E47C218F-3C30-4415-A074-384140F1AD09}" type="pres">
      <dgm:prSet presAssocID="{1866AF84-2844-486B-8F6F-28363D4D598E}" presName="txShp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B960740-180D-46C1-9778-8A25DA7BE16F}" type="pres">
      <dgm:prSet presAssocID="{730FEF4E-9BC7-4D46-9C87-C4DD6BF2FC96}" presName="spacing" presStyleCnt="0"/>
      <dgm:spPr/>
    </dgm:pt>
    <dgm:pt modelId="{199709FB-254C-4B02-BC93-8B57C0E4DB7E}" type="pres">
      <dgm:prSet presAssocID="{A49842BC-4F87-4C0C-B21D-11BDB2FD700F}" presName="composite" presStyleCnt="0"/>
      <dgm:spPr/>
    </dgm:pt>
    <dgm:pt modelId="{037EF64F-84B1-40E0-8899-704AEFAE0CAB}" type="pres">
      <dgm:prSet presAssocID="{A49842BC-4F87-4C0C-B21D-11BDB2FD700F}" presName="imgShp" presStyleLbl="fgImgPlace1" presStyleIdx="7" presStyleCnt="8"/>
      <dgm:spPr/>
    </dgm:pt>
    <dgm:pt modelId="{8AA2A6AB-34B0-42C7-AFFE-02C3230BB000}" type="pres">
      <dgm:prSet presAssocID="{A49842BC-4F87-4C0C-B21D-11BDB2FD700F}" presName="txShp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028E768D-095B-4E6A-9B2A-874CFC0B7F0A}" type="presOf" srcId="{8332BE5C-8AB3-40BA-AFBF-6ACC689E9C60}" destId="{53C2E85D-C03D-42D5-B1E8-DDD63D3D7BEC}" srcOrd="0" destOrd="0" presId="urn:microsoft.com/office/officeart/2005/8/layout/vList3#1"/>
    <dgm:cxn modelId="{946F830C-538A-48E4-B5F5-2ED97C40AE62}" type="presOf" srcId="{46DA404B-A52E-4BAC-8F1B-109A939B238F}" destId="{55ADE917-A67D-4D71-BC80-4AA26DFDB823}" srcOrd="0" destOrd="0" presId="urn:microsoft.com/office/officeart/2005/8/layout/vList3#1"/>
    <dgm:cxn modelId="{1FB77B6F-CBF4-45BC-9479-4BA517B5ABE5}" srcId="{5DF9D873-2204-40BE-8494-3C8BCA7F06B8}" destId="{B286DB08-0603-4378-946B-B89BFAAC7ADD}" srcOrd="3" destOrd="0" parTransId="{157438EA-9E16-40A6-8792-21A506FEFAC7}" sibTransId="{6D626CDD-0166-4B3C-B525-0A1E83B3A452}"/>
    <dgm:cxn modelId="{5DEEA55A-F87E-4CEF-A7EB-DE56C46A4CD5}" type="presOf" srcId="{A49842BC-4F87-4C0C-B21D-11BDB2FD700F}" destId="{8AA2A6AB-34B0-42C7-AFFE-02C3230BB000}" srcOrd="0" destOrd="0" presId="urn:microsoft.com/office/officeart/2005/8/layout/vList3#1"/>
    <dgm:cxn modelId="{88198C5D-621D-4F51-AEE6-05D93C2A2BB0}" type="presOf" srcId="{5DF9D873-2204-40BE-8494-3C8BCA7F06B8}" destId="{9E57A53C-819E-4F0B-8663-86CF2E6D6EAA}" srcOrd="0" destOrd="0" presId="urn:microsoft.com/office/officeart/2005/8/layout/vList3#1"/>
    <dgm:cxn modelId="{125FB9B5-D118-480A-B8EC-9BA5DD808218}" type="presOf" srcId="{1866AF84-2844-486B-8F6F-28363D4D598E}" destId="{E47C218F-3C30-4415-A074-384140F1AD09}" srcOrd="0" destOrd="0" presId="urn:microsoft.com/office/officeart/2005/8/layout/vList3#1"/>
    <dgm:cxn modelId="{03C62479-22EF-4EA5-9E07-5ECBC5D5995A}" srcId="{5DF9D873-2204-40BE-8494-3C8BCA7F06B8}" destId="{747244C7-8033-42B5-B153-443AACF15DE5}" srcOrd="2" destOrd="0" parTransId="{F7A6320B-2D19-4809-B07B-8C16F802218C}" sibTransId="{E6A654A5-1B94-4BF6-AE7A-62A54EBF6091}"/>
    <dgm:cxn modelId="{48E5388F-C1FC-440D-90B9-37830ABD449C}" srcId="{5DF9D873-2204-40BE-8494-3C8BCA7F06B8}" destId="{8332BE5C-8AB3-40BA-AFBF-6ACC689E9C60}" srcOrd="5" destOrd="0" parTransId="{4862B17F-1CBE-4532-92B6-44166578CD8E}" sibTransId="{BBFFBDDA-6404-4F66-A088-161329A8C478}"/>
    <dgm:cxn modelId="{FA061F0C-82DC-4485-BD78-E3C5B2824F26}" srcId="{5DF9D873-2204-40BE-8494-3C8BCA7F06B8}" destId="{FBE0D5B6-2BEE-45E2-B340-51E27AFCA662}" srcOrd="4" destOrd="0" parTransId="{5F81445A-D782-4B20-8920-0160F2CD2869}" sibTransId="{9C7FEF18-60F7-4471-A7A6-CBBCF02626E4}"/>
    <dgm:cxn modelId="{50740E35-F0FB-419B-90D9-FBEE9336AA6C}" type="presOf" srcId="{B286DB08-0603-4378-946B-B89BFAAC7ADD}" destId="{80863639-61C4-4349-88A2-B634B15E902F}" srcOrd="0" destOrd="0" presId="urn:microsoft.com/office/officeart/2005/8/layout/vList3#1"/>
    <dgm:cxn modelId="{907251D5-998C-4949-9B0E-C5DBDD74BE63}" type="presOf" srcId="{07F2C660-E947-43AA-B69A-590C1EF6B341}" destId="{EFE4AD68-A6D7-4DAB-A539-68EFBDD8E772}" srcOrd="0" destOrd="0" presId="urn:microsoft.com/office/officeart/2005/8/layout/vList3#1"/>
    <dgm:cxn modelId="{883F8FAA-4B24-42E0-B8C1-C5D57AB049FA}" srcId="{5DF9D873-2204-40BE-8494-3C8BCA7F06B8}" destId="{07F2C660-E947-43AA-B69A-590C1EF6B341}" srcOrd="0" destOrd="0" parTransId="{BB7E93F2-AF99-4418-A10F-6E91282D6174}" sibTransId="{56445169-E561-4C32-8A84-D1FCC1B8B650}"/>
    <dgm:cxn modelId="{ABAF6147-1AD2-4948-96AE-56206ACCC2EA}" type="presOf" srcId="{747244C7-8033-42B5-B153-443AACF15DE5}" destId="{B501AE14-EC09-4FDB-A1CC-4ADDBE1F2C24}" srcOrd="0" destOrd="0" presId="urn:microsoft.com/office/officeart/2005/8/layout/vList3#1"/>
    <dgm:cxn modelId="{BC1A2B0B-C4A7-4DCF-A452-1C90A8BA18A5}" srcId="{5DF9D873-2204-40BE-8494-3C8BCA7F06B8}" destId="{A49842BC-4F87-4C0C-B21D-11BDB2FD700F}" srcOrd="7" destOrd="0" parTransId="{E1F9BFBF-F13A-4F36-BBE4-89E998D78FB5}" sibTransId="{635E9AB4-CC1D-4B8C-BB43-9CF22AE7E0B0}"/>
    <dgm:cxn modelId="{A7A30F24-2117-48E5-BA59-069BD6490DAD}" srcId="{5DF9D873-2204-40BE-8494-3C8BCA7F06B8}" destId="{46DA404B-A52E-4BAC-8F1B-109A939B238F}" srcOrd="1" destOrd="0" parTransId="{6D9AB2D9-E77C-4C81-89DA-DFB8694D4D8A}" sibTransId="{6A6688F4-7604-43F0-BFD3-5F4440C226F6}"/>
    <dgm:cxn modelId="{91D4AE08-1309-47CF-92F4-2767A5EE3000}" type="presOf" srcId="{FBE0D5B6-2BEE-45E2-B340-51E27AFCA662}" destId="{4B38A859-BECD-4AFB-83C5-5F11D95955F7}" srcOrd="0" destOrd="0" presId="urn:microsoft.com/office/officeart/2005/8/layout/vList3#1"/>
    <dgm:cxn modelId="{CA0DD183-8626-4C5B-8E20-A5ED72BE3527}" srcId="{5DF9D873-2204-40BE-8494-3C8BCA7F06B8}" destId="{1866AF84-2844-486B-8F6F-28363D4D598E}" srcOrd="6" destOrd="0" parTransId="{23FD43A7-856E-41C9-8AA5-4D7672FCE6CB}" sibTransId="{730FEF4E-9BC7-4D46-9C87-C4DD6BF2FC96}"/>
    <dgm:cxn modelId="{69E5CA76-9F18-4B77-B7E2-F5318E52C90B}" type="presParOf" srcId="{9E57A53C-819E-4F0B-8663-86CF2E6D6EAA}" destId="{2CD868C0-3C3E-4FB5-8B2E-6B8E54064613}" srcOrd="0" destOrd="0" presId="urn:microsoft.com/office/officeart/2005/8/layout/vList3#1"/>
    <dgm:cxn modelId="{A67B2581-D1DE-4370-9BA8-C06EEA310C87}" type="presParOf" srcId="{2CD868C0-3C3E-4FB5-8B2E-6B8E54064613}" destId="{BBF095D3-26DB-437B-B6E3-C9EC2901DF0C}" srcOrd="0" destOrd="0" presId="urn:microsoft.com/office/officeart/2005/8/layout/vList3#1"/>
    <dgm:cxn modelId="{06BB91E7-9D6B-4B11-A526-7A2732860758}" type="presParOf" srcId="{2CD868C0-3C3E-4FB5-8B2E-6B8E54064613}" destId="{EFE4AD68-A6D7-4DAB-A539-68EFBDD8E772}" srcOrd="1" destOrd="0" presId="urn:microsoft.com/office/officeart/2005/8/layout/vList3#1"/>
    <dgm:cxn modelId="{84BB424A-000F-4BA9-821D-2EE65154375B}" type="presParOf" srcId="{9E57A53C-819E-4F0B-8663-86CF2E6D6EAA}" destId="{DAAD7C2B-E823-4BA7-897C-16ADBA85F735}" srcOrd="1" destOrd="0" presId="urn:microsoft.com/office/officeart/2005/8/layout/vList3#1"/>
    <dgm:cxn modelId="{A152E280-D9F1-4329-A5E6-E76212217B7F}" type="presParOf" srcId="{9E57A53C-819E-4F0B-8663-86CF2E6D6EAA}" destId="{3A49E417-F61B-42D9-86F6-AF652877EB72}" srcOrd="2" destOrd="0" presId="urn:microsoft.com/office/officeart/2005/8/layout/vList3#1"/>
    <dgm:cxn modelId="{043EAF0E-95B8-4CFC-8409-7E4B915516B3}" type="presParOf" srcId="{3A49E417-F61B-42D9-86F6-AF652877EB72}" destId="{F3FE036D-0153-4A57-9CCA-7E9DF1B1FD7B}" srcOrd="0" destOrd="0" presId="urn:microsoft.com/office/officeart/2005/8/layout/vList3#1"/>
    <dgm:cxn modelId="{C0938842-15B0-480E-AC02-0E10EDADB34A}" type="presParOf" srcId="{3A49E417-F61B-42D9-86F6-AF652877EB72}" destId="{55ADE917-A67D-4D71-BC80-4AA26DFDB823}" srcOrd="1" destOrd="0" presId="urn:microsoft.com/office/officeart/2005/8/layout/vList3#1"/>
    <dgm:cxn modelId="{37AFBED8-BFCC-48B9-A49C-98E8C82620E7}" type="presParOf" srcId="{9E57A53C-819E-4F0B-8663-86CF2E6D6EAA}" destId="{626829B9-0128-4492-9801-31EA9E6E2912}" srcOrd="3" destOrd="0" presId="urn:microsoft.com/office/officeart/2005/8/layout/vList3#1"/>
    <dgm:cxn modelId="{7BDC3BAC-1FF8-4DC5-961C-14E5BF263EAD}" type="presParOf" srcId="{9E57A53C-819E-4F0B-8663-86CF2E6D6EAA}" destId="{5650E6AB-2A9D-43C6-8849-D9D7610F3C24}" srcOrd="4" destOrd="0" presId="urn:microsoft.com/office/officeart/2005/8/layout/vList3#1"/>
    <dgm:cxn modelId="{FCEEDA97-4C4D-463B-87C1-58C7F598EC35}" type="presParOf" srcId="{5650E6AB-2A9D-43C6-8849-D9D7610F3C24}" destId="{60F078B3-BA5A-4D19-8E2D-6512FB0D921D}" srcOrd="0" destOrd="0" presId="urn:microsoft.com/office/officeart/2005/8/layout/vList3#1"/>
    <dgm:cxn modelId="{86D711D6-29E3-43A3-AB93-ED771D9C9951}" type="presParOf" srcId="{5650E6AB-2A9D-43C6-8849-D9D7610F3C24}" destId="{B501AE14-EC09-4FDB-A1CC-4ADDBE1F2C24}" srcOrd="1" destOrd="0" presId="urn:microsoft.com/office/officeart/2005/8/layout/vList3#1"/>
    <dgm:cxn modelId="{14B52AE9-E705-4082-A6AB-7BC82BA9CB6B}" type="presParOf" srcId="{9E57A53C-819E-4F0B-8663-86CF2E6D6EAA}" destId="{6B5DFCE4-D65D-48E0-801F-7C55F5EA1092}" srcOrd="5" destOrd="0" presId="urn:microsoft.com/office/officeart/2005/8/layout/vList3#1"/>
    <dgm:cxn modelId="{7D4D75F1-45BE-4803-92DD-14BCB9091957}" type="presParOf" srcId="{9E57A53C-819E-4F0B-8663-86CF2E6D6EAA}" destId="{51BEAB67-2319-414D-9FD3-7158A1B7E778}" srcOrd="6" destOrd="0" presId="urn:microsoft.com/office/officeart/2005/8/layout/vList3#1"/>
    <dgm:cxn modelId="{9A49A707-56F6-4DCE-A7B1-236F91040BC4}" type="presParOf" srcId="{51BEAB67-2319-414D-9FD3-7158A1B7E778}" destId="{907982AD-B677-4088-863A-FE6D9FE8D2F6}" srcOrd="0" destOrd="0" presId="urn:microsoft.com/office/officeart/2005/8/layout/vList3#1"/>
    <dgm:cxn modelId="{8E1C66BA-7097-4F7C-9D09-2BC9D3307859}" type="presParOf" srcId="{51BEAB67-2319-414D-9FD3-7158A1B7E778}" destId="{80863639-61C4-4349-88A2-B634B15E902F}" srcOrd="1" destOrd="0" presId="urn:microsoft.com/office/officeart/2005/8/layout/vList3#1"/>
    <dgm:cxn modelId="{43FC8A1F-7C64-4242-8291-92633EE37D85}" type="presParOf" srcId="{9E57A53C-819E-4F0B-8663-86CF2E6D6EAA}" destId="{59EE8C8E-D1C9-4D5B-AC96-9162D5BE3945}" srcOrd="7" destOrd="0" presId="urn:microsoft.com/office/officeart/2005/8/layout/vList3#1"/>
    <dgm:cxn modelId="{29D912AD-36E0-424B-9006-0F43CA75FF8C}" type="presParOf" srcId="{9E57A53C-819E-4F0B-8663-86CF2E6D6EAA}" destId="{042B5E1D-9B6D-46AC-8D6E-D8668F777B5C}" srcOrd="8" destOrd="0" presId="urn:microsoft.com/office/officeart/2005/8/layout/vList3#1"/>
    <dgm:cxn modelId="{5E07A311-DA34-4C3E-A10D-99A9E5AE020C}" type="presParOf" srcId="{042B5E1D-9B6D-46AC-8D6E-D8668F777B5C}" destId="{2BD0F0EC-4D60-4934-AEFE-6E372EB8C404}" srcOrd="0" destOrd="0" presId="urn:microsoft.com/office/officeart/2005/8/layout/vList3#1"/>
    <dgm:cxn modelId="{B234805A-B10D-45D9-9206-AED6B6101DD2}" type="presParOf" srcId="{042B5E1D-9B6D-46AC-8D6E-D8668F777B5C}" destId="{4B38A859-BECD-4AFB-83C5-5F11D95955F7}" srcOrd="1" destOrd="0" presId="urn:microsoft.com/office/officeart/2005/8/layout/vList3#1"/>
    <dgm:cxn modelId="{273F78D2-8FC0-4BE9-9866-0EA18A030319}" type="presParOf" srcId="{9E57A53C-819E-4F0B-8663-86CF2E6D6EAA}" destId="{0F0FDD01-060F-470D-ABB5-0C92025A03BC}" srcOrd="9" destOrd="0" presId="urn:microsoft.com/office/officeart/2005/8/layout/vList3#1"/>
    <dgm:cxn modelId="{1634EC33-EDF1-45DA-B681-133F57723757}" type="presParOf" srcId="{9E57A53C-819E-4F0B-8663-86CF2E6D6EAA}" destId="{92E9CDAC-C552-43F7-8C59-6BE19C1F02D2}" srcOrd="10" destOrd="0" presId="urn:microsoft.com/office/officeart/2005/8/layout/vList3#1"/>
    <dgm:cxn modelId="{12E0AFE8-BE89-4116-8663-C4A39B43357E}" type="presParOf" srcId="{92E9CDAC-C552-43F7-8C59-6BE19C1F02D2}" destId="{F0E50722-A4F1-4619-BE30-C6407E5B3220}" srcOrd="0" destOrd="0" presId="urn:microsoft.com/office/officeart/2005/8/layout/vList3#1"/>
    <dgm:cxn modelId="{01F2EF82-74CD-40E4-997C-24B64E2222F7}" type="presParOf" srcId="{92E9CDAC-C552-43F7-8C59-6BE19C1F02D2}" destId="{53C2E85D-C03D-42D5-B1E8-DDD63D3D7BEC}" srcOrd="1" destOrd="0" presId="urn:microsoft.com/office/officeart/2005/8/layout/vList3#1"/>
    <dgm:cxn modelId="{10171BFF-4235-4B90-BC77-E3B86A643F46}" type="presParOf" srcId="{9E57A53C-819E-4F0B-8663-86CF2E6D6EAA}" destId="{C1252814-DAA9-4262-8931-D3095E3D44FB}" srcOrd="11" destOrd="0" presId="urn:microsoft.com/office/officeart/2005/8/layout/vList3#1"/>
    <dgm:cxn modelId="{ED53FB5E-57C1-4F48-8FB2-8F7E29560442}" type="presParOf" srcId="{9E57A53C-819E-4F0B-8663-86CF2E6D6EAA}" destId="{FF69C905-1874-42C3-AA46-64FE42410DDA}" srcOrd="12" destOrd="0" presId="urn:microsoft.com/office/officeart/2005/8/layout/vList3#1"/>
    <dgm:cxn modelId="{417889A9-EEBC-427D-8898-6FB073299DF5}" type="presParOf" srcId="{FF69C905-1874-42C3-AA46-64FE42410DDA}" destId="{0AF3725E-E747-4F00-B15B-37C7D9AE1F09}" srcOrd="0" destOrd="0" presId="urn:microsoft.com/office/officeart/2005/8/layout/vList3#1"/>
    <dgm:cxn modelId="{33807209-2476-42BB-A41B-42934ABC9DD7}" type="presParOf" srcId="{FF69C905-1874-42C3-AA46-64FE42410DDA}" destId="{E47C218F-3C30-4415-A074-384140F1AD09}" srcOrd="1" destOrd="0" presId="urn:microsoft.com/office/officeart/2005/8/layout/vList3#1"/>
    <dgm:cxn modelId="{BE30CA37-FA18-4467-B753-D260645B2851}" type="presParOf" srcId="{9E57A53C-819E-4F0B-8663-86CF2E6D6EAA}" destId="{FB960740-180D-46C1-9778-8A25DA7BE16F}" srcOrd="13" destOrd="0" presId="urn:microsoft.com/office/officeart/2005/8/layout/vList3#1"/>
    <dgm:cxn modelId="{1121B4D7-C546-4E57-8F41-D79177C3EF45}" type="presParOf" srcId="{9E57A53C-819E-4F0B-8663-86CF2E6D6EAA}" destId="{199709FB-254C-4B02-BC93-8B57C0E4DB7E}" srcOrd="14" destOrd="0" presId="urn:microsoft.com/office/officeart/2005/8/layout/vList3#1"/>
    <dgm:cxn modelId="{167F0466-9CAF-40F9-BE08-3FB2CAF3FE4D}" type="presParOf" srcId="{199709FB-254C-4B02-BC93-8B57C0E4DB7E}" destId="{037EF64F-84B1-40E0-8899-704AEFAE0CAB}" srcOrd="0" destOrd="0" presId="urn:microsoft.com/office/officeart/2005/8/layout/vList3#1"/>
    <dgm:cxn modelId="{C2F57A4B-ED3F-4515-AB52-F703B03F605D}" type="presParOf" srcId="{199709FB-254C-4B02-BC93-8B57C0E4DB7E}" destId="{8AA2A6AB-34B0-42C7-AFFE-02C3230BB000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2422B01-72D2-4739-A7BD-72A1280720C9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557F932E-4E62-462E-8A2F-947E6777EA8D}">
      <dgm:prSet phldrT="[Text]"/>
      <dgm:spPr/>
      <dgm:t>
        <a:bodyPr/>
        <a:lstStyle/>
        <a:p>
          <a:pPr algn="ctr"/>
          <a:r>
            <a:rPr lang="id-ID" dirty="0" smtClean="0"/>
            <a:t>Kriteria keluar rawat inap</a:t>
          </a:r>
          <a:endParaRPr lang="id-ID" dirty="0"/>
        </a:p>
      </dgm:t>
    </dgm:pt>
    <dgm:pt modelId="{4135B11B-3E8A-4567-9765-7C40ED0E964E}" type="parTrans" cxnId="{0246C444-74E9-48C7-9744-3F2841A96574}">
      <dgm:prSet/>
      <dgm:spPr/>
      <dgm:t>
        <a:bodyPr/>
        <a:lstStyle/>
        <a:p>
          <a:endParaRPr lang="id-ID"/>
        </a:p>
      </dgm:t>
    </dgm:pt>
    <dgm:pt modelId="{42EA8657-1D90-4BDF-B906-5729BFCE4830}" type="sibTrans" cxnId="{0246C444-74E9-48C7-9744-3F2841A96574}">
      <dgm:prSet/>
      <dgm:spPr/>
      <dgm:t>
        <a:bodyPr/>
        <a:lstStyle/>
        <a:p>
          <a:endParaRPr lang="id-ID"/>
        </a:p>
      </dgm:t>
    </dgm:pt>
    <dgm:pt modelId="{F474CC63-51F3-4B9E-BEA0-BB1392FA68C8}">
      <dgm:prSet phldrT="[Text]" custT="1"/>
      <dgm:spPr/>
      <dgm:t>
        <a:bodyPr/>
        <a:lstStyle/>
        <a:p>
          <a:r>
            <a:rPr lang="id-ID" sz="2400" dirty="0" smtClean="0"/>
            <a:t>Dapat menggunakan bronkodilator</a:t>
          </a:r>
          <a:endParaRPr lang="id-ID" sz="2400" dirty="0"/>
        </a:p>
      </dgm:t>
    </dgm:pt>
    <dgm:pt modelId="{388E87F1-F5B0-4C6A-B70C-7403078E03AC}" type="parTrans" cxnId="{34E45932-1DE7-43FD-B8B7-CAD5C8A37064}">
      <dgm:prSet/>
      <dgm:spPr/>
      <dgm:t>
        <a:bodyPr/>
        <a:lstStyle/>
        <a:p>
          <a:endParaRPr lang="id-ID"/>
        </a:p>
      </dgm:t>
    </dgm:pt>
    <dgm:pt modelId="{D5668A89-A991-450C-A32E-E8C867A83668}" type="sibTrans" cxnId="{34E45932-1DE7-43FD-B8B7-CAD5C8A37064}">
      <dgm:prSet/>
      <dgm:spPr/>
      <dgm:t>
        <a:bodyPr/>
        <a:lstStyle/>
        <a:p>
          <a:endParaRPr lang="id-ID"/>
        </a:p>
      </dgm:t>
    </dgm:pt>
    <dgm:pt modelId="{5C8815B3-E684-40D8-A9F3-250BE523F9FF}">
      <dgm:prSet phldrT="[Text]" custT="1"/>
      <dgm:spPr/>
      <dgm:t>
        <a:bodyPr/>
        <a:lstStyle/>
        <a:p>
          <a:r>
            <a:rPr lang="id-ID" sz="2400" dirty="0" smtClean="0"/>
            <a:t>Inhalasi SABA kerja singkat tidak lebih dari per 4 jam</a:t>
          </a:r>
          <a:endParaRPr lang="id-ID" sz="2400" dirty="0"/>
        </a:p>
      </dgm:t>
    </dgm:pt>
    <dgm:pt modelId="{BCC4B7FF-F902-442A-96B6-1D5447D09751}" type="parTrans" cxnId="{503B5ED1-59CE-409E-8629-D7FAE233C20A}">
      <dgm:prSet/>
      <dgm:spPr/>
      <dgm:t>
        <a:bodyPr/>
        <a:lstStyle/>
        <a:p>
          <a:endParaRPr lang="id-ID"/>
        </a:p>
      </dgm:t>
    </dgm:pt>
    <dgm:pt modelId="{381C50D9-4B79-44CA-A589-DA9333361F08}" type="sibTrans" cxnId="{503B5ED1-59CE-409E-8629-D7FAE233C20A}">
      <dgm:prSet/>
      <dgm:spPr/>
      <dgm:t>
        <a:bodyPr/>
        <a:lstStyle/>
        <a:p>
          <a:endParaRPr lang="id-ID"/>
        </a:p>
      </dgm:t>
    </dgm:pt>
    <dgm:pt modelId="{2BA68486-BA0C-4761-BBF9-7B2EA1DB0E84}">
      <dgm:prSet phldrT="[Text]" custT="1"/>
      <dgm:spPr/>
      <dgm:t>
        <a:bodyPr/>
        <a:lstStyle/>
        <a:p>
          <a:r>
            <a:rPr lang="id-ID" sz="2400" dirty="0" smtClean="0"/>
            <a:t>Kondisi pasien stabil selama 12-24 jam</a:t>
          </a:r>
          <a:endParaRPr lang="id-ID" sz="2400" dirty="0"/>
        </a:p>
      </dgm:t>
    </dgm:pt>
    <dgm:pt modelId="{AE3FF605-1B6A-43CD-AB0E-CD71F6597158}" type="parTrans" cxnId="{6AC2897D-7592-4367-9425-E973077E968F}">
      <dgm:prSet/>
      <dgm:spPr/>
      <dgm:t>
        <a:bodyPr/>
        <a:lstStyle/>
        <a:p>
          <a:endParaRPr lang="id-ID"/>
        </a:p>
      </dgm:t>
    </dgm:pt>
    <dgm:pt modelId="{FB82BF46-4003-40A7-965D-573A1C8561B6}" type="sibTrans" cxnId="{6AC2897D-7592-4367-9425-E973077E968F}">
      <dgm:prSet/>
      <dgm:spPr/>
      <dgm:t>
        <a:bodyPr/>
        <a:lstStyle/>
        <a:p>
          <a:endParaRPr lang="id-ID"/>
        </a:p>
      </dgm:t>
    </dgm:pt>
    <dgm:pt modelId="{871BE0D7-C872-4784-B6F3-39DBBA5EB490}">
      <dgm:prSet phldrT="[Text]" custT="1"/>
      <dgm:spPr/>
      <dgm:t>
        <a:bodyPr/>
        <a:lstStyle/>
        <a:p>
          <a:r>
            <a:rPr lang="id-ID" sz="2400" dirty="0" smtClean="0"/>
            <a:t>Pasien atau keluarga sudah memahami penggunaan terapi dengan benar</a:t>
          </a:r>
          <a:endParaRPr lang="id-ID" sz="2400" dirty="0"/>
        </a:p>
      </dgm:t>
    </dgm:pt>
    <dgm:pt modelId="{15F25D14-8B3B-4D5E-B189-C6B752505886}" type="parTrans" cxnId="{A9662D99-DC40-4FED-B7AE-B8326D8300C3}">
      <dgm:prSet/>
      <dgm:spPr/>
      <dgm:t>
        <a:bodyPr/>
        <a:lstStyle/>
        <a:p>
          <a:endParaRPr lang="id-ID"/>
        </a:p>
      </dgm:t>
    </dgm:pt>
    <dgm:pt modelId="{199D52D5-2D8E-42FA-9074-12BD25BB8FB5}" type="sibTrans" cxnId="{A9662D99-DC40-4FED-B7AE-B8326D8300C3}">
      <dgm:prSet/>
      <dgm:spPr/>
      <dgm:t>
        <a:bodyPr/>
        <a:lstStyle/>
        <a:p>
          <a:endParaRPr lang="id-ID"/>
        </a:p>
      </dgm:t>
    </dgm:pt>
    <dgm:pt modelId="{84555EC8-EC1C-4C17-AFF4-8AA15745701C}">
      <dgm:prSet phldrT="[Text]" custT="1"/>
      <dgm:spPr/>
      <dgm:t>
        <a:bodyPr/>
        <a:lstStyle/>
        <a:p>
          <a:r>
            <a:rPr lang="id-ID" sz="2400" dirty="0" smtClean="0"/>
            <a:t>Perencanaan observasi lanjutan</a:t>
          </a:r>
          <a:endParaRPr lang="id-ID" sz="2400" dirty="0"/>
        </a:p>
      </dgm:t>
    </dgm:pt>
    <dgm:pt modelId="{58E46E8C-5722-4384-9A63-0439046C6887}" type="parTrans" cxnId="{E2147667-DC56-479A-8EF9-D036C06BC965}">
      <dgm:prSet/>
      <dgm:spPr/>
      <dgm:t>
        <a:bodyPr/>
        <a:lstStyle/>
        <a:p>
          <a:endParaRPr lang="id-ID"/>
        </a:p>
      </dgm:t>
    </dgm:pt>
    <dgm:pt modelId="{F1732A82-7865-4E44-AA57-5BEDF72303EC}" type="sibTrans" cxnId="{E2147667-DC56-479A-8EF9-D036C06BC965}">
      <dgm:prSet/>
      <dgm:spPr/>
      <dgm:t>
        <a:bodyPr/>
        <a:lstStyle/>
        <a:p>
          <a:endParaRPr lang="id-ID"/>
        </a:p>
      </dgm:t>
    </dgm:pt>
    <dgm:pt modelId="{8ED03DC8-5C03-486A-8F41-363C63857FB3}">
      <dgm:prSet phldrT="[Text]" custT="1"/>
      <dgm:spPr/>
      <dgm:t>
        <a:bodyPr/>
        <a:lstStyle/>
        <a:p>
          <a:r>
            <a:rPr lang="id-ID" sz="2400" dirty="0" smtClean="0"/>
            <a:t>Pasien, keluarga dan tenaga medis yakin bahwa pasien dapat dikelola dengan baik dirumah</a:t>
          </a:r>
          <a:endParaRPr lang="id-ID" sz="2400" dirty="0"/>
        </a:p>
      </dgm:t>
    </dgm:pt>
    <dgm:pt modelId="{0BEE3B4F-C337-4A03-819F-874761E453C4}" type="parTrans" cxnId="{7C505688-DC57-4B02-803A-65966CC1D8BB}">
      <dgm:prSet/>
      <dgm:spPr/>
      <dgm:t>
        <a:bodyPr/>
        <a:lstStyle/>
        <a:p>
          <a:endParaRPr lang="id-ID"/>
        </a:p>
      </dgm:t>
    </dgm:pt>
    <dgm:pt modelId="{E8FE70A1-ECAF-49F5-B84E-BDA69A87F4A1}" type="sibTrans" cxnId="{7C505688-DC57-4B02-803A-65966CC1D8BB}">
      <dgm:prSet/>
      <dgm:spPr/>
      <dgm:t>
        <a:bodyPr/>
        <a:lstStyle/>
        <a:p>
          <a:endParaRPr lang="id-ID"/>
        </a:p>
      </dgm:t>
    </dgm:pt>
    <dgm:pt modelId="{D9DCC017-3BDA-4F28-9BC7-71AD50BD4C4B}">
      <dgm:prSet phldrT="[Text]" phldr="1"/>
      <dgm:spPr/>
      <dgm:t>
        <a:bodyPr/>
        <a:lstStyle/>
        <a:p>
          <a:endParaRPr lang="id-ID" dirty="0"/>
        </a:p>
      </dgm:t>
    </dgm:pt>
    <dgm:pt modelId="{549709C7-B3AE-42EA-AE2B-4D17660F4199}" type="sibTrans" cxnId="{79DBBEFC-8B9E-4560-969B-31710A4FA46F}">
      <dgm:prSet/>
      <dgm:spPr/>
      <dgm:t>
        <a:bodyPr/>
        <a:lstStyle/>
        <a:p>
          <a:endParaRPr lang="id-ID"/>
        </a:p>
      </dgm:t>
    </dgm:pt>
    <dgm:pt modelId="{78C79CA9-95E1-4B3E-950E-7FA0C597D0FA}" type="parTrans" cxnId="{79DBBEFC-8B9E-4560-969B-31710A4FA46F}">
      <dgm:prSet/>
      <dgm:spPr/>
      <dgm:t>
        <a:bodyPr/>
        <a:lstStyle/>
        <a:p>
          <a:endParaRPr lang="id-ID"/>
        </a:p>
      </dgm:t>
    </dgm:pt>
    <dgm:pt modelId="{2A275BCE-F4B7-4456-82E9-3371BB87AA98}" type="pres">
      <dgm:prSet presAssocID="{92422B01-72D2-4739-A7BD-72A1280720C9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id-ID"/>
        </a:p>
      </dgm:t>
    </dgm:pt>
    <dgm:pt modelId="{E2FCFB81-9D90-4208-ADBC-9F59A23500BC}" type="pres">
      <dgm:prSet presAssocID="{557F932E-4E62-462E-8A2F-947E6777EA8D}" presName="root" presStyleCnt="0">
        <dgm:presLayoutVars>
          <dgm:chMax/>
          <dgm:chPref/>
        </dgm:presLayoutVars>
      </dgm:prSet>
      <dgm:spPr/>
    </dgm:pt>
    <dgm:pt modelId="{462981EA-D990-410C-9BBE-8AB2A3BB40C5}" type="pres">
      <dgm:prSet presAssocID="{557F932E-4E62-462E-8A2F-947E6777EA8D}" presName="rootComposite" presStyleCnt="0">
        <dgm:presLayoutVars/>
      </dgm:prSet>
      <dgm:spPr/>
    </dgm:pt>
    <dgm:pt modelId="{A16E6B22-5E75-4189-9B36-005D2FE1DBD9}" type="pres">
      <dgm:prSet presAssocID="{557F932E-4E62-462E-8A2F-947E6777EA8D}" presName="ParentAccent" presStyleLbl="alignNode1" presStyleIdx="0" presStyleCnt="2" custLinFactNeighborX="-6111" custLinFactNeighborY="-2557"/>
      <dgm:spPr/>
    </dgm:pt>
    <dgm:pt modelId="{C0219033-DFC0-4909-A043-09D3D701073F}" type="pres">
      <dgm:prSet presAssocID="{557F932E-4E62-462E-8A2F-947E6777EA8D}" presName="ParentSmallAccent" presStyleLbl="fgAcc1" presStyleIdx="0" presStyleCnt="2" custLinFactNeighborX="-83177" custLinFactNeighborY="0"/>
      <dgm:spPr>
        <a:solidFill>
          <a:srgbClr val="0070C0">
            <a:alpha val="90000"/>
          </a:srgbClr>
        </a:solidFill>
      </dgm:spPr>
      <dgm:t>
        <a:bodyPr/>
        <a:lstStyle/>
        <a:p>
          <a:endParaRPr lang="id-ID"/>
        </a:p>
      </dgm:t>
    </dgm:pt>
    <dgm:pt modelId="{511C584E-5CA4-4D0E-BE91-5889239B896D}" type="pres">
      <dgm:prSet presAssocID="{557F932E-4E62-462E-8A2F-947E6777EA8D}" presName="Parent" presStyleLbl="revTx" presStyleIdx="0" presStyleCnt="8" custScaleX="111918" custLinFactNeighborX="50275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7E807E8-455B-4AF4-8FE0-0858FAC57204}" type="pres">
      <dgm:prSet presAssocID="{557F932E-4E62-462E-8A2F-947E6777EA8D}" presName="childShape" presStyleCnt="0">
        <dgm:presLayoutVars>
          <dgm:chMax val="0"/>
          <dgm:chPref val="0"/>
        </dgm:presLayoutVars>
      </dgm:prSet>
      <dgm:spPr/>
    </dgm:pt>
    <dgm:pt modelId="{9F6A4063-AD0E-4EED-BFFE-23B960B7B65A}" type="pres">
      <dgm:prSet presAssocID="{F474CC63-51F3-4B9E-BEA0-BB1392FA68C8}" presName="childComposite" presStyleCnt="0">
        <dgm:presLayoutVars>
          <dgm:chMax val="0"/>
          <dgm:chPref val="0"/>
        </dgm:presLayoutVars>
      </dgm:prSet>
      <dgm:spPr/>
    </dgm:pt>
    <dgm:pt modelId="{F8CB83B6-53DF-4968-9EEF-176A10AB11D7}" type="pres">
      <dgm:prSet presAssocID="{F474CC63-51F3-4B9E-BEA0-BB1392FA68C8}" presName="ChildAccent" presStyleLbl="solidFgAcc1" presStyleIdx="0" presStyleCnt="6"/>
      <dgm:spPr>
        <a:solidFill>
          <a:srgbClr val="0070C0"/>
        </a:solidFill>
      </dgm:spPr>
      <dgm:t>
        <a:bodyPr/>
        <a:lstStyle/>
        <a:p>
          <a:endParaRPr lang="id-ID"/>
        </a:p>
      </dgm:t>
    </dgm:pt>
    <dgm:pt modelId="{A68BCF94-C9DA-4D37-A67E-CA679390AAF2}" type="pres">
      <dgm:prSet presAssocID="{F474CC63-51F3-4B9E-BEA0-BB1392FA68C8}" presName="Child" presStyleLbl="revTx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B38E76B-CBED-4E49-8FD7-BED7B90ED34C}" type="pres">
      <dgm:prSet presAssocID="{5C8815B3-E684-40D8-A9F3-250BE523F9FF}" presName="childComposite" presStyleCnt="0">
        <dgm:presLayoutVars>
          <dgm:chMax val="0"/>
          <dgm:chPref val="0"/>
        </dgm:presLayoutVars>
      </dgm:prSet>
      <dgm:spPr/>
    </dgm:pt>
    <dgm:pt modelId="{101C0276-B53F-4F7B-A2FF-9E88B7F822AE}" type="pres">
      <dgm:prSet presAssocID="{5C8815B3-E684-40D8-A9F3-250BE523F9FF}" presName="ChildAccent" presStyleLbl="solidFgAcc1" presStyleIdx="1" presStyleCnt="6"/>
      <dgm:spPr>
        <a:solidFill>
          <a:srgbClr val="0070C0"/>
        </a:solidFill>
      </dgm:spPr>
      <dgm:t>
        <a:bodyPr/>
        <a:lstStyle/>
        <a:p>
          <a:endParaRPr lang="id-ID"/>
        </a:p>
      </dgm:t>
    </dgm:pt>
    <dgm:pt modelId="{BFCCB63D-4DA6-4E8B-B62D-695D5632D4EE}" type="pres">
      <dgm:prSet presAssocID="{5C8815B3-E684-40D8-A9F3-250BE523F9FF}" presName="Child" presStyleLbl="revTx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FFA9C88-9383-47A6-BD6C-5C075FECE12E}" type="pres">
      <dgm:prSet presAssocID="{2BA68486-BA0C-4761-BBF9-7B2EA1DB0E84}" presName="childComposite" presStyleCnt="0">
        <dgm:presLayoutVars>
          <dgm:chMax val="0"/>
          <dgm:chPref val="0"/>
        </dgm:presLayoutVars>
      </dgm:prSet>
      <dgm:spPr/>
    </dgm:pt>
    <dgm:pt modelId="{C566546A-1429-4FA4-93DA-544DF5722E1A}" type="pres">
      <dgm:prSet presAssocID="{2BA68486-BA0C-4761-BBF9-7B2EA1DB0E84}" presName="ChildAccent" presStyleLbl="solidFgAcc1" presStyleIdx="2" presStyleCnt="6"/>
      <dgm:spPr>
        <a:solidFill>
          <a:srgbClr val="0070C0"/>
        </a:solidFill>
      </dgm:spPr>
      <dgm:t>
        <a:bodyPr/>
        <a:lstStyle/>
        <a:p>
          <a:endParaRPr lang="id-ID"/>
        </a:p>
      </dgm:t>
    </dgm:pt>
    <dgm:pt modelId="{CAD25E3B-8423-4BC1-96C5-29237C6751CC}" type="pres">
      <dgm:prSet presAssocID="{2BA68486-BA0C-4761-BBF9-7B2EA1DB0E84}" presName="Child" presStyleLbl="revTx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DA5FF87-71ED-4EBD-93C1-EB63B7D3C59D}" type="pres">
      <dgm:prSet presAssocID="{D9DCC017-3BDA-4F28-9BC7-71AD50BD4C4B}" presName="root" presStyleCnt="0">
        <dgm:presLayoutVars>
          <dgm:chMax/>
          <dgm:chPref/>
        </dgm:presLayoutVars>
      </dgm:prSet>
      <dgm:spPr/>
    </dgm:pt>
    <dgm:pt modelId="{0B036A8C-2CAE-4813-8000-036523D66E76}" type="pres">
      <dgm:prSet presAssocID="{D9DCC017-3BDA-4F28-9BC7-71AD50BD4C4B}" presName="rootComposite" presStyleCnt="0">
        <dgm:presLayoutVars/>
      </dgm:prSet>
      <dgm:spPr/>
    </dgm:pt>
    <dgm:pt modelId="{424CB6B0-8F0E-4FD6-9938-96F174615F8C}" type="pres">
      <dgm:prSet presAssocID="{D9DCC017-3BDA-4F28-9BC7-71AD50BD4C4B}" presName="ParentAccent" presStyleLbl="alignNode1" presStyleIdx="1" presStyleCnt="2"/>
      <dgm:spPr/>
    </dgm:pt>
    <dgm:pt modelId="{ED6A22BC-6A26-465C-A489-4C175274DEB9}" type="pres">
      <dgm:prSet presAssocID="{D9DCC017-3BDA-4F28-9BC7-71AD50BD4C4B}" presName="ParentSmallAccent" presStyleLbl="fgAcc1" presStyleIdx="1" presStyleCnt="2"/>
      <dgm:spPr>
        <a:solidFill>
          <a:srgbClr val="0070C0">
            <a:alpha val="90000"/>
          </a:srgbClr>
        </a:solidFill>
      </dgm:spPr>
      <dgm:t>
        <a:bodyPr/>
        <a:lstStyle/>
        <a:p>
          <a:endParaRPr lang="id-ID"/>
        </a:p>
      </dgm:t>
    </dgm:pt>
    <dgm:pt modelId="{A5BA5147-6DDC-4606-AA0E-9BF450F0D290}" type="pres">
      <dgm:prSet presAssocID="{D9DCC017-3BDA-4F28-9BC7-71AD50BD4C4B}" presName="Parent" presStyleLbl="revTx" presStyleIdx="4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8FE008D-7279-4928-B6D9-458A07506E88}" type="pres">
      <dgm:prSet presAssocID="{D9DCC017-3BDA-4F28-9BC7-71AD50BD4C4B}" presName="childShape" presStyleCnt="0">
        <dgm:presLayoutVars>
          <dgm:chMax val="0"/>
          <dgm:chPref val="0"/>
        </dgm:presLayoutVars>
      </dgm:prSet>
      <dgm:spPr/>
    </dgm:pt>
    <dgm:pt modelId="{9A9977BE-83EB-4CD8-B674-3905839B101C}" type="pres">
      <dgm:prSet presAssocID="{871BE0D7-C872-4784-B6F3-39DBBA5EB490}" presName="childComposite" presStyleCnt="0">
        <dgm:presLayoutVars>
          <dgm:chMax val="0"/>
          <dgm:chPref val="0"/>
        </dgm:presLayoutVars>
      </dgm:prSet>
      <dgm:spPr/>
    </dgm:pt>
    <dgm:pt modelId="{FCEAB120-0A92-4E50-AB3E-D2AF9AF3AAFB}" type="pres">
      <dgm:prSet presAssocID="{871BE0D7-C872-4784-B6F3-39DBBA5EB490}" presName="ChildAccent" presStyleLbl="solidFgAcc1" presStyleIdx="3" presStyleCnt="6"/>
      <dgm:spPr>
        <a:solidFill>
          <a:srgbClr val="0070C0"/>
        </a:solidFill>
      </dgm:spPr>
      <dgm:t>
        <a:bodyPr/>
        <a:lstStyle/>
        <a:p>
          <a:endParaRPr lang="id-ID"/>
        </a:p>
      </dgm:t>
    </dgm:pt>
    <dgm:pt modelId="{C3D2605F-9670-4334-A4FB-A0645A7947AC}" type="pres">
      <dgm:prSet presAssocID="{871BE0D7-C872-4784-B6F3-39DBBA5EB490}" presName="Child" presStyleLbl="revTx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2969AA9-A6EA-4F85-AB1A-03C176EF1990}" type="pres">
      <dgm:prSet presAssocID="{84555EC8-EC1C-4C17-AFF4-8AA15745701C}" presName="childComposite" presStyleCnt="0">
        <dgm:presLayoutVars>
          <dgm:chMax val="0"/>
          <dgm:chPref val="0"/>
        </dgm:presLayoutVars>
      </dgm:prSet>
      <dgm:spPr/>
    </dgm:pt>
    <dgm:pt modelId="{1135FE15-DE8B-4B9B-B7E1-DFDDE1389D42}" type="pres">
      <dgm:prSet presAssocID="{84555EC8-EC1C-4C17-AFF4-8AA15745701C}" presName="ChildAccent" presStyleLbl="solidFgAcc1" presStyleIdx="4" presStyleCnt="6"/>
      <dgm:spPr>
        <a:solidFill>
          <a:srgbClr val="0070C0"/>
        </a:solidFill>
      </dgm:spPr>
      <dgm:t>
        <a:bodyPr/>
        <a:lstStyle/>
        <a:p>
          <a:endParaRPr lang="id-ID"/>
        </a:p>
      </dgm:t>
    </dgm:pt>
    <dgm:pt modelId="{4EC622F0-4ACB-4665-B52F-F320BF930EA8}" type="pres">
      <dgm:prSet presAssocID="{84555EC8-EC1C-4C17-AFF4-8AA15745701C}" presName="Child" presStyleLbl="revTx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05A8631-0530-4D5E-8323-B99F0BA15701}" type="pres">
      <dgm:prSet presAssocID="{8ED03DC8-5C03-486A-8F41-363C63857FB3}" presName="childComposite" presStyleCnt="0">
        <dgm:presLayoutVars>
          <dgm:chMax val="0"/>
          <dgm:chPref val="0"/>
        </dgm:presLayoutVars>
      </dgm:prSet>
      <dgm:spPr/>
    </dgm:pt>
    <dgm:pt modelId="{A49D67FD-9B8D-4896-B12E-68844C283EE1}" type="pres">
      <dgm:prSet presAssocID="{8ED03DC8-5C03-486A-8F41-363C63857FB3}" presName="ChildAccent" presStyleLbl="solidFgAcc1" presStyleIdx="5" presStyleCnt="6"/>
      <dgm:spPr>
        <a:solidFill>
          <a:srgbClr val="0070C0"/>
        </a:solidFill>
      </dgm:spPr>
      <dgm:t>
        <a:bodyPr/>
        <a:lstStyle/>
        <a:p>
          <a:endParaRPr lang="id-ID"/>
        </a:p>
      </dgm:t>
    </dgm:pt>
    <dgm:pt modelId="{8B7ADC11-A080-49D1-A8E6-357B032F1931}" type="pres">
      <dgm:prSet presAssocID="{8ED03DC8-5C03-486A-8F41-363C63857FB3}" presName="Child" presStyleLbl="revTx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7C505688-DC57-4B02-803A-65966CC1D8BB}" srcId="{D9DCC017-3BDA-4F28-9BC7-71AD50BD4C4B}" destId="{8ED03DC8-5C03-486A-8F41-363C63857FB3}" srcOrd="2" destOrd="0" parTransId="{0BEE3B4F-C337-4A03-819F-874761E453C4}" sibTransId="{E8FE70A1-ECAF-49F5-B84E-BDA69A87F4A1}"/>
    <dgm:cxn modelId="{A5CD304B-8AE1-42B6-B14D-97B3FC7DE141}" type="presOf" srcId="{8ED03DC8-5C03-486A-8F41-363C63857FB3}" destId="{8B7ADC11-A080-49D1-A8E6-357B032F1931}" srcOrd="0" destOrd="0" presId="urn:microsoft.com/office/officeart/2008/layout/SquareAccentList"/>
    <dgm:cxn modelId="{E2147667-DC56-479A-8EF9-D036C06BC965}" srcId="{D9DCC017-3BDA-4F28-9BC7-71AD50BD4C4B}" destId="{84555EC8-EC1C-4C17-AFF4-8AA15745701C}" srcOrd="1" destOrd="0" parTransId="{58E46E8C-5722-4384-9A63-0439046C6887}" sibTransId="{F1732A82-7865-4E44-AA57-5BEDF72303EC}"/>
    <dgm:cxn modelId="{8192205B-CDCE-4A2F-BADE-230A4BF4D772}" type="presOf" srcId="{2BA68486-BA0C-4761-BBF9-7B2EA1DB0E84}" destId="{CAD25E3B-8423-4BC1-96C5-29237C6751CC}" srcOrd="0" destOrd="0" presId="urn:microsoft.com/office/officeart/2008/layout/SquareAccentList"/>
    <dgm:cxn modelId="{79DBBEFC-8B9E-4560-969B-31710A4FA46F}" srcId="{92422B01-72D2-4739-A7BD-72A1280720C9}" destId="{D9DCC017-3BDA-4F28-9BC7-71AD50BD4C4B}" srcOrd="1" destOrd="0" parTransId="{78C79CA9-95E1-4B3E-950E-7FA0C597D0FA}" sibTransId="{549709C7-B3AE-42EA-AE2B-4D17660F4199}"/>
    <dgm:cxn modelId="{1B9016D5-1563-477D-B226-2D20187B3FC0}" type="presOf" srcId="{D9DCC017-3BDA-4F28-9BC7-71AD50BD4C4B}" destId="{A5BA5147-6DDC-4606-AA0E-9BF450F0D290}" srcOrd="0" destOrd="0" presId="urn:microsoft.com/office/officeart/2008/layout/SquareAccentList"/>
    <dgm:cxn modelId="{6AC2897D-7592-4367-9425-E973077E968F}" srcId="{557F932E-4E62-462E-8A2F-947E6777EA8D}" destId="{2BA68486-BA0C-4761-BBF9-7B2EA1DB0E84}" srcOrd="2" destOrd="0" parTransId="{AE3FF605-1B6A-43CD-AB0E-CD71F6597158}" sibTransId="{FB82BF46-4003-40A7-965D-573A1C8561B6}"/>
    <dgm:cxn modelId="{EC3CDF1D-4B3B-4DE9-9F79-E2F7485955AA}" type="presOf" srcId="{84555EC8-EC1C-4C17-AFF4-8AA15745701C}" destId="{4EC622F0-4ACB-4665-B52F-F320BF930EA8}" srcOrd="0" destOrd="0" presId="urn:microsoft.com/office/officeart/2008/layout/SquareAccentList"/>
    <dgm:cxn modelId="{5CEDC65F-6948-43A0-AF71-2CAC564E0300}" type="presOf" srcId="{5C8815B3-E684-40D8-A9F3-250BE523F9FF}" destId="{BFCCB63D-4DA6-4E8B-B62D-695D5632D4EE}" srcOrd="0" destOrd="0" presId="urn:microsoft.com/office/officeart/2008/layout/SquareAccentList"/>
    <dgm:cxn modelId="{0246C444-74E9-48C7-9744-3F2841A96574}" srcId="{92422B01-72D2-4739-A7BD-72A1280720C9}" destId="{557F932E-4E62-462E-8A2F-947E6777EA8D}" srcOrd="0" destOrd="0" parTransId="{4135B11B-3E8A-4567-9765-7C40ED0E964E}" sibTransId="{42EA8657-1D90-4BDF-B906-5729BFCE4830}"/>
    <dgm:cxn modelId="{8A75C4FE-5257-4333-888F-7FAB282327A6}" type="presOf" srcId="{557F932E-4E62-462E-8A2F-947E6777EA8D}" destId="{511C584E-5CA4-4D0E-BE91-5889239B896D}" srcOrd="0" destOrd="0" presId="urn:microsoft.com/office/officeart/2008/layout/SquareAccentList"/>
    <dgm:cxn modelId="{503B5ED1-59CE-409E-8629-D7FAE233C20A}" srcId="{557F932E-4E62-462E-8A2F-947E6777EA8D}" destId="{5C8815B3-E684-40D8-A9F3-250BE523F9FF}" srcOrd="1" destOrd="0" parTransId="{BCC4B7FF-F902-442A-96B6-1D5447D09751}" sibTransId="{381C50D9-4B79-44CA-A589-DA9333361F08}"/>
    <dgm:cxn modelId="{34E45932-1DE7-43FD-B8B7-CAD5C8A37064}" srcId="{557F932E-4E62-462E-8A2F-947E6777EA8D}" destId="{F474CC63-51F3-4B9E-BEA0-BB1392FA68C8}" srcOrd="0" destOrd="0" parTransId="{388E87F1-F5B0-4C6A-B70C-7403078E03AC}" sibTransId="{D5668A89-A991-450C-A32E-E8C867A83668}"/>
    <dgm:cxn modelId="{2457A232-2873-4DE1-9C9D-8D8E6A244CC6}" type="presOf" srcId="{F474CC63-51F3-4B9E-BEA0-BB1392FA68C8}" destId="{A68BCF94-C9DA-4D37-A67E-CA679390AAF2}" srcOrd="0" destOrd="0" presId="urn:microsoft.com/office/officeart/2008/layout/SquareAccentList"/>
    <dgm:cxn modelId="{DE08C605-C2EC-41DE-857C-710669FD2AF5}" type="presOf" srcId="{92422B01-72D2-4739-A7BD-72A1280720C9}" destId="{2A275BCE-F4B7-4456-82E9-3371BB87AA98}" srcOrd="0" destOrd="0" presId="urn:microsoft.com/office/officeart/2008/layout/SquareAccentList"/>
    <dgm:cxn modelId="{A9662D99-DC40-4FED-B7AE-B8326D8300C3}" srcId="{D9DCC017-3BDA-4F28-9BC7-71AD50BD4C4B}" destId="{871BE0D7-C872-4784-B6F3-39DBBA5EB490}" srcOrd="0" destOrd="0" parTransId="{15F25D14-8B3B-4D5E-B189-C6B752505886}" sibTransId="{199D52D5-2D8E-42FA-9074-12BD25BB8FB5}"/>
    <dgm:cxn modelId="{81C2164E-5824-40BF-A1ED-33DC3901C0C4}" type="presOf" srcId="{871BE0D7-C872-4784-B6F3-39DBBA5EB490}" destId="{C3D2605F-9670-4334-A4FB-A0645A7947AC}" srcOrd="0" destOrd="0" presId="urn:microsoft.com/office/officeart/2008/layout/SquareAccentList"/>
    <dgm:cxn modelId="{57404B15-A760-4634-BC6F-7ABFA154605A}" type="presParOf" srcId="{2A275BCE-F4B7-4456-82E9-3371BB87AA98}" destId="{E2FCFB81-9D90-4208-ADBC-9F59A23500BC}" srcOrd="0" destOrd="0" presId="urn:microsoft.com/office/officeart/2008/layout/SquareAccentList"/>
    <dgm:cxn modelId="{ACC1069E-516B-418E-A4F5-7A149295D689}" type="presParOf" srcId="{E2FCFB81-9D90-4208-ADBC-9F59A23500BC}" destId="{462981EA-D990-410C-9BBE-8AB2A3BB40C5}" srcOrd="0" destOrd="0" presId="urn:microsoft.com/office/officeart/2008/layout/SquareAccentList"/>
    <dgm:cxn modelId="{25782C5D-F3E0-4441-BAC8-509E6B7B656E}" type="presParOf" srcId="{462981EA-D990-410C-9BBE-8AB2A3BB40C5}" destId="{A16E6B22-5E75-4189-9B36-005D2FE1DBD9}" srcOrd="0" destOrd="0" presId="urn:microsoft.com/office/officeart/2008/layout/SquareAccentList"/>
    <dgm:cxn modelId="{B9F9D1C1-1715-42C9-83E9-3FF69800BF09}" type="presParOf" srcId="{462981EA-D990-410C-9BBE-8AB2A3BB40C5}" destId="{C0219033-DFC0-4909-A043-09D3D701073F}" srcOrd="1" destOrd="0" presId="urn:microsoft.com/office/officeart/2008/layout/SquareAccentList"/>
    <dgm:cxn modelId="{3AA4B062-4C64-48A6-B537-485836E9E7FB}" type="presParOf" srcId="{462981EA-D990-410C-9BBE-8AB2A3BB40C5}" destId="{511C584E-5CA4-4D0E-BE91-5889239B896D}" srcOrd="2" destOrd="0" presId="urn:microsoft.com/office/officeart/2008/layout/SquareAccentList"/>
    <dgm:cxn modelId="{8418A3A1-822B-4F61-BB7A-42E0B312CB36}" type="presParOf" srcId="{E2FCFB81-9D90-4208-ADBC-9F59A23500BC}" destId="{27E807E8-455B-4AF4-8FE0-0858FAC57204}" srcOrd="1" destOrd="0" presId="urn:microsoft.com/office/officeart/2008/layout/SquareAccentList"/>
    <dgm:cxn modelId="{3F3C7B22-64C3-4531-97D0-9574F4CC7A5F}" type="presParOf" srcId="{27E807E8-455B-4AF4-8FE0-0858FAC57204}" destId="{9F6A4063-AD0E-4EED-BFFE-23B960B7B65A}" srcOrd="0" destOrd="0" presId="urn:microsoft.com/office/officeart/2008/layout/SquareAccentList"/>
    <dgm:cxn modelId="{09649F74-4AAB-45E2-9866-40D4749046AF}" type="presParOf" srcId="{9F6A4063-AD0E-4EED-BFFE-23B960B7B65A}" destId="{F8CB83B6-53DF-4968-9EEF-176A10AB11D7}" srcOrd="0" destOrd="0" presId="urn:microsoft.com/office/officeart/2008/layout/SquareAccentList"/>
    <dgm:cxn modelId="{99AED295-2525-4846-AFC5-BFEE068E200B}" type="presParOf" srcId="{9F6A4063-AD0E-4EED-BFFE-23B960B7B65A}" destId="{A68BCF94-C9DA-4D37-A67E-CA679390AAF2}" srcOrd="1" destOrd="0" presId="urn:microsoft.com/office/officeart/2008/layout/SquareAccentList"/>
    <dgm:cxn modelId="{6188DCC0-3F51-4902-982E-D06E0CD399BB}" type="presParOf" srcId="{27E807E8-455B-4AF4-8FE0-0858FAC57204}" destId="{7B38E76B-CBED-4E49-8FD7-BED7B90ED34C}" srcOrd="1" destOrd="0" presId="urn:microsoft.com/office/officeart/2008/layout/SquareAccentList"/>
    <dgm:cxn modelId="{BEB82161-C335-4ED8-B56F-E590CBBA1278}" type="presParOf" srcId="{7B38E76B-CBED-4E49-8FD7-BED7B90ED34C}" destId="{101C0276-B53F-4F7B-A2FF-9E88B7F822AE}" srcOrd="0" destOrd="0" presId="urn:microsoft.com/office/officeart/2008/layout/SquareAccentList"/>
    <dgm:cxn modelId="{653E73D5-F8D4-4A05-83A5-AC0DFDAE161E}" type="presParOf" srcId="{7B38E76B-CBED-4E49-8FD7-BED7B90ED34C}" destId="{BFCCB63D-4DA6-4E8B-B62D-695D5632D4EE}" srcOrd="1" destOrd="0" presId="urn:microsoft.com/office/officeart/2008/layout/SquareAccentList"/>
    <dgm:cxn modelId="{43597550-44B6-4097-9587-51B77B21BFB9}" type="presParOf" srcId="{27E807E8-455B-4AF4-8FE0-0858FAC57204}" destId="{BFFA9C88-9383-47A6-BD6C-5C075FECE12E}" srcOrd="2" destOrd="0" presId="urn:microsoft.com/office/officeart/2008/layout/SquareAccentList"/>
    <dgm:cxn modelId="{22220A8C-39D4-4C7E-BB46-0F69DAF0BF56}" type="presParOf" srcId="{BFFA9C88-9383-47A6-BD6C-5C075FECE12E}" destId="{C566546A-1429-4FA4-93DA-544DF5722E1A}" srcOrd="0" destOrd="0" presId="urn:microsoft.com/office/officeart/2008/layout/SquareAccentList"/>
    <dgm:cxn modelId="{756EADC7-F9F1-4562-B974-A5C527F11893}" type="presParOf" srcId="{BFFA9C88-9383-47A6-BD6C-5C075FECE12E}" destId="{CAD25E3B-8423-4BC1-96C5-29237C6751CC}" srcOrd="1" destOrd="0" presId="urn:microsoft.com/office/officeart/2008/layout/SquareAccentList"/>
    <dgm:cxn modelId="{8451676B-4395-4407-8A4C-3EA062E6AF8D}" type="presParOf" srcId="{2A275BCE-F4B7-4456-82E9-3371BB87AA98}" destId="{0DA5FF87-71ED-4EBD-93C1-EB63B7D3C59D}" srcOrd="1" destOrd="0" presId="urn:microsoft.com/office/officeart/2008/layout/SquareAccentList"/>
    <dgm:cxn modelId="{C38167ED-85AA-4361-A579-C13500EB4719}" type="presParOf" srcId="{0DA5FF87-71ED-4EBD-93C1-EB63B7D3C59D}" destId="{0B036A8C-2CAE-4813-8000-036523D66E76}" srcOrd="0" destOrd="0" presId="urn:microsoft.com/office/officeart/2008/layout/SquareAccentList"/>
    <dgm:cxn modelId="{AAFA272B-56E0-4E6C-8EF4-1D2853011231}" type="presParOf" srcId="{0B036A8C-2CAE-4813-8000-036523D66E76}" destId="{424CB6B0-8F0E-4FD6-9938-96F174615F8C}" srcOrd="0" destOrd="0" presId="urn:microsoft.com/office/officeart/2008/layout/SquareAccentList"/>
    <dgm:cxn modelId="{40E4CE0A-07D1-4891-8BEE-2377E72158B8}" type="presParOf" srcId="{0B036A8C-2CAE-4813-8000-036523D66E76}" destId="{ED6A22BC-6A26-465C-A489-4C175274DEB9}" srcOrd="1" destOrd="0" presId="urn:microsoft.com/office/officeart/2008/layout/SquareAccentList"/>
    <dgm:cxn modelId="{51CDD926-71E3-454A-B916-6AD1A1E2F193}" type="presParOf" srcId="{0B036A8C-2CAE-4813-8000-036523D66E76}" destId="{A5BA5147-6DDC-4606-AA0E-9BF450F0D290}" srcOrd="2" destOrd="0" presId="urn:microsoft.com/office/officeart/2008/layout/SquareAccentList"/>
    <dgm:cxn modelId="{F75B7A8D-33F8-452C-8E1A-F8688583C011}" type="presParOf" srcId="{0DA5FF87-71ED-4EBD-93C1-EB63B7D3C59D}" destId="{F8FE008D-7279-4928-B6D9-458A07506E88}" srcOrd="1" destOrd="0" presId="urn:microsoft.com/office/officeart/2008/layout/SquareAccentList"/>
    <dgm:cxn modelId="{31F6B4DC-F7E3-42B4-9411-E6E83D1116F6}" type="presParOf" srcId="{F8FE008D-7279-4928-B6D9-458A07506E88}" destId="{9A9977BE-83EB-4CD8-B674-3905839B101C}" srcOrd="0" destOrd="0" presId="urn:microsoft.com/office/officeart/2008/layout/SquareAccentList"/>
    <dgm:cxn modelId="{AA12BE17-7504-4D83-8F65-E31032513B3C}" type="presParOf" srcId="{9A9977BE-83EB-4CD8-B674-3905839B101C}" destId="{FCEAB120-0A92-4E50-AB3E-D2AF9AF3AAFB}" srcOrd="0" destOrd="0" presId="urn:microsoft.com/office/officeart/2008/layout/SquareAccentList"/>
    <dgm:cxn modelId="{3460FCAD-2BFD-4BB7-A5AB-336D2E911101}" type="presParOf" srcId="{9A9977BE-83EB-4CD8-B674-3905839B101C}" destId="{C3D2605F-9670-4334-A4FB-A0645A7947AC}" srcOrd="1" destOrd="0" presId="urn:microsoft.com/office/officeart/2008/layout/SquareAccentList"/>
    <dgm:cxn modelId="{C002D4E2-5721-45F8-B441-4143BDA20BBE}" type="presParOf" srcId="{F8FE008D-7279-4928-B6D9-458A07506E88}" destId="{92969AA9-A6EA-4F85-AB1A-03C176EF1990}" srcOrd="1" destOrd="0" presId="urn:microsoft.com/office/officeart/2008/layout/SquareAccentList"/>
    <dgm:cxn modelId="{E530A0B1-34AD-4E89-A100-CFD6751F388E}" type="presParOf" srcId="{92969AA9-A6EA-4F85-AB1A-03C176EF1990}" destId="{1135FE15-DE8B-4B9B-B7E1-DFDDE1389D42}" srcOrd="0" destOrd="0" presId="urn:microsoft.com/office/officeart/2008/layout/SquareAccentList"/>
    <dgm:cxn modelId="{E1EF9F4C-9867-48C0-A56D-4EA63804F136}" type="presParOf" srcId="{92969AA9-A6EA-4F85-AB1A-03C176EF1990}" destId="{4EC622F0-4ACB-4665-B52F-F320BF930EA8}" srcOrd="1" destOrd="0" presId="urn:microsoft.com/office/officeart/2008/layout/SquareAccentList"/>
    <dgm:cxn modelId="{01A32797-20AD-482B-9BE6-86C7977D7714}" type="presParOf" srcId="{F8FE008D-7279-4928-B6D9-458A07506E88}" destId="{905A8631-0530-4D5E-8323-B99F0BA15701}" srcOrd="2" destOrd="0" presId="urn:microsoft.com/office/officeart/2008/layout/SquareAccentList"/>
    <dgm:cxn modelId="{24FD4FF8-0D12-43DD-ABA1-4D15E80E442B}" type="presParOf" srcId="{905A8631-0530-4D5E-8323-B99F0BA15701}" destId="{A49D67FD-9B8D-4896-B12E-68844C283EE1}" srcOrd="0" destOrd="0" presId="urn:microsoft.com/office/officeart/2008/layout/SquareAccentList"/>
    <dgm:cxn modelId="{1A41FDF7-03A4-47EB-B9B7-5DEB8A2F658F}" type="presParOf" srcId="{905A8631-0530-4D5E-8323-B99F0BA15701}" destId="{8B7ADC11-A080-49D1-A8E6-357B032F1931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ECDCC8D-98DC-4A67-952E-1AB00D92C54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C65B4F51-D127-4606-86B2-11C3B07D9266}">
      <dgm:prSet phldrT="[Text]" phldr="1"/>
      <dgm:spPr/>
      <dgm:t>
        <a:bodyPr/>
        <a:lstStyle/>
        <a:p>
          <a:endParaRPr lang="id-ID"/>
        </a:p>
      </dgm:t>
    </dgm:pt>
    <dgm:pt modelId="{FB611D50-1B39-4F45-ABBC-8BD8DC4181F7}" type="parTrans" cxnId="{2B7C43C8-9D16-465E-B5D9-22E785A5209D}">
      <dgm:prSet/>
      <dgm:spPr/>
      <dgm:t>
        <a:bodyPr/>
        <a:lstStyle/>
        <a:p>
          <a:endParaRPr lang="id-ID"/>
        </a:p>
      </dgm:t>
    </dgm:pt>
    <dgm:pt modelId="{68B36A6D-51BE-4693-BC33-C29A96D4B092}" type="sibTrans" cxnId="{2B7C43C8-9D16-465E-B5D9-22E785A5209D}">
      <dgm:prSet/>
      <dgm:spPr/>
      <dgm:t>
        <a:bodyPr/>
        <a:lstStyle/>
        <a:p>
          <a:endParaRPr lang="id-ID"/>
        </a:p>
      </dgm:t>
    </dgm:pt>
    <dgm:pt modelId="{454436D5-BA46-434A-98DE-049A28970DF4}">
      <dgm:prSet phldrT="[Text]"/>
      <dgm:spPr/>
      <dgm:t>
        <a:bodyPr/>
        <a:lstStyle/>
        <a:p>
          <a:r>
            <a:rPr lang="id-ID" dirty="0" smtClean="0"/>
            <a:t>Promotif</a:t>
          </a:r>
          <a:endParaRPr lang="id-ID" dirty="0"/>
        </a:p>
      </dgm:t>
    </dgm:pt>
    <dgm:pt modelId="{290A6671-B73C-46BE-80BF-3322F513D6C8}" type="parTrans" cxnId="{4603D21A-32B3-41E7-B532-0683EC24961B}">
      <dgm:prSet/>
      <dgm:spPr/>
      <dgm:t>
        <a:bodyPr/>
        <a:lstStyle/>
        <a:p>
          <a:endParaRPr lang="id-ID"/>
        </a:p>
      </dgm:t>
    </dgm:pt>
    <dgm:pt modelId="{B40B6082-50F7-4C6F-878F-1490E01F9AE8}" type="sibTrans" cxnId="{4603D21A-32B3-41E7-B532-0683EC24961B}">
      <dgm:prSet/>
      <dgm:spPr/>
      <dgm:t>
        <a:bodyPr/>
        <a:lstStyle/>
        <a:p>
          <a:endParaRPr lang="id-ID"/>
        </a:p>
      </dgm:t>
    </dgm:pt>
    <dgm:pt modelId="{BC3D7CCB-C65F-4ABC-B646-AE717FACBEE2}">
      <dgm:prSet phldrT="[Text]"/>
      <dgm:spPr/>
      <dgm:t>
        <a:bodyPr/>
        <a:lstStyle/>
        <a:p>
          <a:r>
            <a:rPr lang="id-ID" dirty="0" smtClean="0"/>
            <a:t>Rehabilitatif</a:t>
          </a:r>
          <a:endParaRPr lang="id-ID" dirty="0"/>
        </a:p>
      </dgm:t>
    </dgm:pt>
    <dgm:pt modelId="{74FB1BCE-687E-4435-ACFF-53C2DC1D3E16}" type="parTrans" cxnId="{1EFB286D-1E92-45AD-9FD7-090257B54525}">
      <dgm:prSet/>
      <dgm:spPr/>
      <dgm:t>
        <a:bodyPr/>
        <a:lstStyle/>
        <a:p>
          <a:endParaRPr lang="id-ID"/>
        </a:p>
      </dgm:t>
    </dgm:pt>
    <dgm:pt modelId="{83C45DDD-0B07-4D25-9969-1AB744DD601B}" type="sibTrans" cxnId="{1EFB286D-1E92-45AD-9FD7-090257B54525}">
      <dgm:prSet/>
      <dgm:spPr/>
      <dgm:t>
        <a:bodyPr/>
        <a:lstStyle/>
        <a:p>
          <a:endParaRPr lang="id-ID"/>
        </a:p>
      </dgm:t>
    </dgm:pt>
    <dgm:pt modelId="{3703C026-AB1E-4070-9884-B8DBE200714B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Peran puskesmas dan pelayanan kesehatan primer pada PPOK</a:t>
          </a:r>
          <a:endParaRPr lang="id-ID" dirty="0">
            <a:solidFill>
              <a:schemeClr val="tx1"/>
            </a:solidFill>
          </a:endParaRPr>
        </a:p>
      </dgm:t>
    </dgm:pt>
    <dgm:pt modelId="{DBA9F8F2-0FFD-47D0-883C-28FF5E267BC8}" type="parTrans" cxnId="{A0325011-96E6-4C73-9453-1E37D5A2651E}">
      <dgm:prSet/>
      <dgm:spPr/>
      <dgm:t>
        <a:bodyPr/>
        <a:lstStyle/>
        <a:p>
          <a:endParaRPr lang="id-ID"/>
        </a:p>
      </dgm:t>
    </dgm:pt>
    <dgm:pt modelId="{D364DF3C-0452-4530-A039-53BF91B31C02}" type="sibTrans" cxnId="{A0325011-96E6-4C73-9453-1E37D5A2651E}">
      <dgm:prSet/>
      <dgm:spPr/>
      <dgm:t>
        <a:bodyPr/>
        <a:lstStyle/>
        <a:p>
          <a:endParaRPr lang="id-ID"/>
        </a:p>
      </dgm:t>
    </dgm:pt>
    <dgm:pt modelId="{8B7AC596-A041-4536-9210-99961FE2F920}">
      <dgm:prSet phldrT="[Text]"/>
      <dgm:spPr/>
      <dgm:t>
        <a:bodyPr/>
        <a:lstStyle/>
        <a:p>
          <a:r>
            <a:rPr lang="id-ID" dirty="0" smtClean="0"/>
            <a:t>Diagnosis</a:t>
          </a:r>
          <a:endParaRPr lang="id-ID" dirty="0"/>
        </a:p>
      </dgm:t>
    </dgm:pt>
    <dgm:pt modelId="{CEE949F0-F258-4E52-8CF2-0B8E77F3DFEF}" type="parTrans" cxnId="{0AE83908-D84A-4FBE-82E4-A0F10B834412}">
      <dgm:prSet/>
      <dgm:spPr/>
      <dgm:t>
        <a:bodyPr/>
        <a:lstStyle/>
        <a:p>
          <a:endParaRPr lang="id-ID"/>
        </a:p>
      </dgm:t>
    </dgm:pt>
    <dgm:pt modelId="{F8751E6E-0312-490E-99A2-978A7CC9D4E0}" type="sibTrans" cxnId="{0AE83908-D84A-4FBE-82E4-A0F10B834412}">
      <dgm:prSet/>
      <dgm:spPr/>
      <dgm:t>
        <a:bodyPr/>
        <a:lstStyle/>
        <a:p>
          <a:endParaRPr lang="id-ID"/>
        </a:p>
      </dgm:t>
    </dgm:pt>
    <dgm:pt modelId="{21ECD943-6930-4ABC-9382-73624F4E0D25}">
      <dgm:prSet phldrT="[Text]"/>
      <dgm:spPr/>
      <dgm:t>
        <a:bodyPr/>
        <a:lstStyle/>
        <a:p>
          <a:r>
            <a:rPr lang="id-ID" dirty="0" smtClean="0"/>
            <a:t>Tatalaksana PPOK eksaserbasi</a:t>
          </a:r>
          <a:endParaRPr lang="id-ID" dirty="0"/>
        </a:p>
      </dgm:t>
    </dgm:pt>
    <dgm:pt modelId="{CCD19BAB-2329-4BC3-B1AD-355AD13A8443}" type="parTrans" cxnId="{9FC5E31D-378F-4308-9122-11109295D0BA}">
      <dgm:prSet/>
      <dgm:spPr/>
      <dgm:t>
        <a:bodyPr/>
        <a:lstStyle/>
        <a:p>
          <a:endParaRPr lang="id-ID"/>
        </a:p>
      </dgm:t>
    </dgm:pt>
    <dgm:pt modelId="{EAEA6FFF-32F3-4851-9BEB-0FD6145D9338}" type="sibTrans" cxnId="{9FC5E31D-378F-4308-9122-11109295D0BA}">
      <dgm:prSet/>
      <dgm:spPr/>
      <dgm:t>
        <a:bodyPr/>
        <a:lstStyle/>
        <a:p>
          <a:endParaRPr lang="id-ID"/>
        </a:p>
      </dgm:t>
    </dgm:pt>
    <dgm:pt modelId="{7812D406-1A94-411F-B825-33B7D3B34C31}">
      <dgm:prSet phldrT="[Text]" phldr="1"/>
      <dgm:spPr/>
      <dgm:t>
        <a:bodyPr/>
        <a:lstStyle/>
        <a:p>
          <a:endParaRPr lang="id-ID"/>
        </a:p>
      </dgm:t>
    </dgm:pt>
    <dgm:pt modelId="{419BD196-3F51-47EB-A121-FE081D80FB99}" type="parTrans" cxnId="{22C59233-00A7-40B4-995D-61EC24725C86}">
      <dgm:prSet/>
      <dgm:spPr/>
      <dgm:t>
        <a:bodyPr/>
        <a:lstStyle/>
        <a:p>
          <a:endParaRPr lang="id-ID"/>
        </a:p>
      </dgm:t>
    </dgm:pt>
    <dgm:pt modelId="{877DA944-BCB0-44C3-A8FB-C74089C3644B}" type="sibTrans" cxnId="{22C59233-00A7-40B4-995D-61EC24725C86}">
      <dgm:prSet/>
      <dgm:spPr/>
      <dgm:t>
        <a:bodyPr/>
        <a:lstStyle/>
        <a:p>
          <a:endParaRPr lang="id-ID"/>
        </a:p>
      </dgm:t>
    </dgm:pt>
    <dgm:pt modelId="{102C34BD-8823-4E68-B8B8-FB37DFA78F37}">
      <dgm:prSet phldrT="[Text]"/>
      <dgm:spPr/>
      <dgm:t>
        <a:bodyPr/>
        <a:lstStyle/>
        <a:p>
          <a:r>
            <a:rPr lang="id-ID" dirty="0" smtClean="0"/>
            <a:t>Rujukan dilakukan bila:</a:t>
          </a:r>
          <a:endParaRPr lang="id-ID" dirty="0"/>
        </a:p>
      </dgm:t>
    </dgm:pt>
    <dgm:pt modelId="{043DDB3E-7BC1-40D2-A121-95C51592849E}" type="parTrans" cxnId="{905205C4-BFCD-4D1D-878F-6667FB2CD50F}">
      <dgm:prSet/>
      <dgm:spPr/>
      <dgm:t>
        <a:bodyPr/>
        <a:lstStyle/>
        <a:p>
          <a:endParaRPr lang="id-ID"/>
        </a:p>
      </dgm:t>
    </dgm:pt>
    <dgm:pt modelId="{CA398AF2-A0E5-4274-AD04-00C85C8271FF}" type="sibTrans" cxnId="{905205C4-BFCD-4D1D-878F-6667FB2CD50F}">
      <dgm:prSet/>
      <dgm:spPr/>
      <dgm:t>
        <a:bodyPr/>
        <a:lstStyle/>
        <a:p>
          <a:endParaRPr lang="id-ID"/>
        </a:p>
      </dgm:t>
    </dgm:pt>
    <dgm:pt modelId="{DFF38BE2-F5F4-4CC8-95C5-D2FB555B5CCF}">
      <dgm:prSet phldrT="[Text]"/>
      <dgm:spPr/>
      <dgm:t>
        <a:bodyPr/>
        <a:lstStyle/>
        <a:p>
          <a:r>
            <a:rPr lang="id-ID" dirty="0" smtClean="0"/>
            <a:t>Preventif</a:t>
          </a:r>
          <a:endParaRPr lang="id-ID" dirty="0"/>
        </a:p>
      </dgm:t>
    </dgm:pt>
    <dgm:pt modelId="{3D785CB8-E5CE-48A3-BE47-D9ACAECB8C2F}" type="parTrans" cxnId="{C5CF355E-D56F-48E7-84EF-2DDFA5EA0FBA}">
      <dgm:prSet/>
      <dgm:spPr/>
      <dgm:t>
        <a:bodyPr/>
        <a:lstStyle/>
        <a:p>
          <a:endParaRPr lang="id-ID"/>
        </a:p>
      </dgm:t>
    </dgm:pt>
    <dgm:pt modelId="{68AA986D-B618-4D5B-B9A5-2FD10EBDB920}" type="sibTrans" cxnId="{C5CF355E-D56F-48E7-84EF-2DDFA5EA0FBA}">
      <dgm:prSet/>
      <dgm:spPr/>
      <dgm:t>
        <a:bodyPr/>
        <a:lstStyle/>
        <a:p>
          <a:endParaRPr lang="id-ID"/>
        </a:p>
      </dgm:t>
    </dgm:pt>
    <dgm:pt modelId="{681B97BB-8176-401B-83C7-3DA57F4B2DC2}">
      <dgm:prSet phldrT="[Text]"/>
      <dgm:spPr/>
      <dgm:t>
        <a:bodyPr/>
        <a:lstStyle/>
        <a:p>
          <a:r>
            <a:rPr lang="id-ID" dirty="0" smtClean="0"/>
            <a:t>Kuratif</a:t>
          </a:r>
          <a:endParaRPr lang="id-ID" dirty="0"/>
        </a:p>
      </dgm:t>
    </dgm:pt>
    <dgm:pt modelId="{7740AD8D-F80A-400B-913E-4D313AE5A5ED}" type="parTrans" cxnId="{8746F3AF-2894-4C35-AEF7-51753D74C52A}">
      <dgm:prSet/>
      <dgm:spPr/>
      <dgm:t>
        <a:bodyPr/>
        <a:lstStyle/>
        <a:p>
          <a:endParaRPr lang="id-ID"/>
        </a:p>
      </dgm:t>
    </dgm:pt>
    <dgm:pt modelId="{F337860A-C55B-4E45-86E5-923B653145FE}" type="sibTrans" cxnId="{8746F3AF-2894-4C35-AEF7-51753D74C52A}">
      <dgm:prSet/>
      <dgm:spPr/>
      <dgm:t>
        <a:bodyPr/>
        <a:lstStyle/>
        <a:p>
          <a:endParaRPr lang="id-ID"/>
        </a:p>
      </dgm:t>
    </dgm:pt>
    <dgm:pt modelId="{10F836BA-1990-4AD9-8F8C-12861F86A848}">
      <dgm:prSet phldrT="[Text]"/>
      <dgm:spPr/>
      <dgm:t>
        <a:bodyPr/>
        <a:lstStyle/>
        <a:p>
          <a:r>
            <a:rPr lang="id-ID" dirty="0" smtClean="0">
              <a:sym typeface="Wingdings" panose="05000000000000000000" pitchFamily="2" charset="2"/>
            </a:rPr>
            <a:t> Faktor risiko, predisposisi, keluhan respirasi</a:t>
          </a:r>
          <a:endParaRPr lang="id-ID" dirty="0"/>
        </a:p>
      </dgm:t>
    </dgm:pt>
    <dgm:pt modelId="{C61D93D6-D5F3-4757-842E-B48CE5BA4153}" type="parTrans" cxnId="{C16BE7BF-6DB6-46FA-9361-5D0810BE921B}">
      <dgm:prSet/>
      <dgm:spPr/>
      <dgm:t>
        <a:bodyPr/>
        <a:lstStyle/>
        <a:p>
          <a:endParaRPr lang="id-ID"/>
        </a:p>
      </dgm:t>
    </dgm:pt>
    <dgm:pt modelId="{31E717EF-12AB-498A-B9D5-F14B883BBAC9}" type="sibTrans" cxnId="{C16BE7BF-6DB6-46FA-9361-5D0810BE921B}">
      <dgm:prSet/>
      <dgm:spPr/>
      <dgm:t>
        <a:bodyPr/>
        <a:lstStyle/>
        <a:p>
          <a:endParaRPr lang="id-ID"/>
        </a:p>
      </dgm:t>
    </dgm:pt>
    <dgm:pt modelId="{C98A1562-9FC2-4687-8455-B37B1FD4C143}">
      <dgm:prSet phldrT="[Text]"/>
      <dgm:spPr/>
      <dgm:t>
        <a:bodyPr/>
        <a:lstStyle/>
        <a:p>
          <a:r>
            <a:rPr lang="id-ID" dirty="0" smtClean="0"/>
            <a:t>2. PPOK eksaserbasi setelah mendapat penanganan awal</a:t>
          </a:r>
          <a:endParaRPr lang="id-ID" dirty="0"/>
        </a:p>
      </dgm:t>
    </dgm:pt>
    <dgm:pt modelId="{51726C63-BE6C-4ABB-B28F-9EEB115CC889}" type="parTrans" cxnId="{A011FDC2-B5FD-40FF-89B8-A6C0C23A7785}">
      <dgm:prSet/>
      <dgm:spPr/>
      <dgm:t>
        <a:bodyPr/>
        <a:lstStyle/>
        <a:p>
          <a:endParaRPr lang="id-ID"/>
        </a:p>
      </dgm:t>
    </dgm:pt>
    <dgm:pt modelId="{8021F9CB-8D11-47D3-A3E0-8CEB3FF187C5}" type="sibTrans" cxnId="{A011FDC2-B5FD-40FF-89B8-A6C0C23A7785}">
      <dgm:prSet/>
      <dgm:spPr/>
      <dgm:t>
        <a:bodyPr/>
        <a:lstStyle/>
        <a:p>
          <a:endParaRPr lang="id-ID"/>
        </a:p>
      </dgm:t>
    </dgm:pt>
    <dgm:pt modelId="{F78EEA52-4ECE-48CE-B4E1-7F064E68A3F1}">
      <dgm:prSet phldrT="[Text]"/>
      <dgm:spPr/>
      <dgm:t>
        <a:bodyPr/>
        <a:lstStyle/>
        <a:p>
          <a:r>
            <a:rPr lang="id-ID" dirty="0" smtClean="0"/>
            <a:t>3. Pengobatan jangka panjang dengan sistem rujuk balik</a:t>
          </a:r>
          <a:endParaRPr lang="id-ID" dirty="0"/>
        </a:p>
      </dgm:t>
    </dgm:pt>
    <dgm:pt modelId="{52994C57-2BF3-486F-9CA9-CDAA6D993871}" type="parTrans" cxnId="{8C1933A8-B283-483F-9AE7-1CD8EC408037}">
      <dgm:prSet/>
      <dgm:spPr/>
      <dgm:t>
        <a:bodyPr/>
        <a:lstStyle/>
        <a:p>
          <a:endParaRPr lang="id-ID"/>
        </a:p>
      </dgm:t>
    </dgm:pt>
    <dgm:pt modelId="{88FC4647-3987-4ABF-9380-366C9461BF7D}" type="sibTrans" cxnId="{8C1933A8-B283-483F-9AE7-1CD8EC408037}">
      <dgm:prSet/>
      <dgm:spPr/>
      <dgm:t>
        <a:bodyPr/>
        <a:lstStyle/>
        <a:p>
          <a:endParaRPr lang="id-ID"/>
        </a:p>
      </dgm:t>
    </dgm:pt>
    <dgm:pt modelId="{DF7C7DD1-D9D6-4B3F-868A-27362E6A1828}">
      <dgm:prSet phldrT="[Text]"/>
      <dgm:spPr/>
      <dgm:t>
        <a:bodyPr/>
        <a:lstStyle/>
        <a:p>
          <a:r>
            <a:rPr lang="id-ID" dirty="0" smtClean="0"/>
            <a:t>1. Rujukan untuk diagnosis dan derajat PPOK</a:t>
          </a:r>
          <a:endParaRPr lang="id-ID" dirty="0"/>
        </a:p>
      </dgm:t>
    </dgm:pt>
    <dgm:pt modelId="{EAA052E3-94FD-4033-984F-C9A0CE8623E0}" type="parTrans" cxnId="{BE22BFD2-9B83-4CF8-9354-D1A013D5A2CE}">
      <dgm:prSet/>
      <dgm:spPr/>
      <dgm:t>
        <a:bodyPr/>
        <a:lstStyle/>
        <a:p>
          <a:endParaRPr lang="id-ID"/>
        </a:p>
      </dgm:t>
    </dgm:pt>
    <dgm:pt modelId="{0BE86CE2-358E-4F84-AC21-079D52D9B18B}" type="sibTrans" cxnId="{BE22BFD2-9B83-4CF8-9354-D1A013D5A2CE}">
      <dgm:prSet/>
      <dgm:spPr/>
      <dgm:t>
        <a:bodyPr/>
        <a:lstStyle/>
        <a:p>
          <a:endParaRPr lang="id-ID"/>
        </a:p>
      </dgm:t>
    </dgm:pt>
    <dgm:pt modelId="{799A7ED7-B108-48CD-BF64-6F865D46C91F}" type="pres">
      <dgm:prSet presAssocID="{CECDCC8D-98DC-4A67-952E-1AB00D92C5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9A48D68C-88E9-4CE3-B424-B20BF7F7AD09}" type="pres">
      <dgm:prSet presAssocID="{C65B4F51-D127-4606-86B2-11C3B07D9266}" presName="composite" presStyleCnt="0"/>
      <dgm:spPr/>
    </dgm:pt>
    <dgm:pt modelId="{9BA75900-B9C4-4D73-9322-45A1BAFC5FFF}" type="pres">
      <dgm:prSet presAssocID="{C65B4F51-D127-4606-86B2-11C3B07D926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7A41DC7-E25E-444B-98C4-5A094CEED7C2}" type="pres">
      <dgm:prSet presAssocID="{C65B4F51-D127-4606-86B2-11C3B07D926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E763254-668C-4B59-8858-49EB352691F0}" type="pres">
      <dgm:prSet presAssocID="{68B36A6D-51BE-4693-BC33-C29A96D4B092}" presName="space" presStyleCnt="0"/>
      <dgm:spPr/>
    </dgm:pt>
    <dgm:pt modelId="{4CA62685-3E5E-4523-AAED-D75B2DACB31A}" type="pres">
      <dgm:prSet presAssocID="{3703C026-AB1E-4070-9884-B8DBE200714B}" presName="composite" presStyleCnt="0"/>
      <dgm:spPr/>
    </dgm:pt>
    <dgm:pt modelId="{897F1864-AFBF-4664-8DE2-29F431BFA858}" type="pres">
      <dgm:prSet presAssocID="{3703C026-AB1E-4070-9884-B8DBE200714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4866291-B6E7-4359-9A88-71F72EAC05E3}" type="pres">
      <dgm:prSet presAssocID="{3703C026-AB1E-4070-9884-B8DBE200714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E97CA3A-778E-466B-AD5A-94EF181FF954}" type="pres">
      <dgm:prSet presAssocID="{D364DF3C-0452-4530-A039-53BF91B31C02}" presName="space" presStyleCnt="0"/>
      <dgm:spPr/>
    </dgm:pt>
    <dgm:pt modelId="{812A5682-2B19-4789-9C40-319821A193A4}" type="pres">
      <dgm:prSet presAssocID="{7812D406-1A94-411F-B825-33B7D3B34C31}" presName="composite" presStyleCnt="0"/>
      <dgm:spPr/>
    </dgm:pt>
    <dgm:pt modelId="{5AD6757C-8457-4420-937D-C6A0CEE4CBD9}" type="pres">
      <dgm:prSet presAssocID="{7812D406-1A94-411F-B825-33B7D3B34C3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79CBBE5-0C6A-4D2C-A999-2CDC713430A0}" type="pres">
      <dgm:prSet presAssocID="{7812D406-1A94-411F-B825-33B7D3B34C3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39D9D65B-F60A-4141-A01B-C0761802E359}" type="presOf" srcId="{DFF38BE2-F5F4-4CC8-95C5-D2FB555B5CCF}" destId="{07A41DC7-E25E-444B-98C4-5A094CEED7C2}" srcOrd="0" destOrd="1" presId="urn:microsoft.com/office/officeart/2005/8/layout/hList1"/>
    <dgm:cxn modelId="{493A86AC-B79E-447B-83A3-440775062202}" type="presOf" srcId="{454436D5-BA46-434A-98DE-049A28970DF4}" destId="{07A41DC7-E25E-444B-98C4-5A094CEED7C2}" srcOrd="0" destOrd="0" presId="urn:microsoft.com/office/officeart/2005/8/layout/hList1"/>
    <dgm:cxn modelId="{8C1933A8-B283-483F-9AE7-1CD8EC408037}" srcId="{7812D406-1A94-411F-B825-33B7D3B34C31}" destId="{F78EEA52-4ECE-48CE-B4E1-7F064E68A3F1}" srcOrd="3" destOrd="0" parTransId="{52994C57-2BF3-486F-9CA9-CDAA6D993871}" sibTransId="{88FC4647-3987-4ABF-9380-366C9461BF7D}"/>
    <dgm:cxn modelId="{9FC5E31D-378F-4308-9122-11109295D0BA}" srcId="{3703C026-AB1E-4070-9884-B8DBE200714B}" destId="{21ECD943-6930-4ABC-9382-73624F4E0D25}" srcOrd="2" destOrd="0" parTransId="{CCD19BAB-2329-4BC3-B1AD-355AD13A8443}" sibTransId="{EAEA6FFF-32F3-4851-9BEB-0FD6145D9338}"/>
    <dgm:cxn modelId="{BE22BFD2-9B83-4CF8-9354-D1A013D5A2CE}" srcId="{7812D406-1A94-411F-B825-33B7D3B34C31}" destId="{DF7C7DD1-D9D6-4B3F-868A-27362E6A1828}" srcOrd="1" destOrd="0" parTransId="{EAA052E3-94FD-4033-984F-C9A0CE8623E0}" sibTransId="{0BE86CE2-358E-4F84-AC21-079D52D9B18B}"/>
    <dgm:cxn modelId="{8746F3AF-2894-4C35-AEF7-51753D74C52A}" srcId="{C65B4F51-D127-4606-86B2-11C3B07D9266}" destId="{681B97BB-8176-401B-83C7-3DA57F4B2DC2}" srcOrd="2" destOrd="0" parTransId="{7740AD8D-F80A-400B-913E-4D313AE5A5ED}" sibTransId="{F337860A-C55B-4E45-86E5-923B653145FE}"/>
    <dgm:cxn modelId="{7691CD83-7F77-4358-B032-993441158379}" type="presOf" srcId="{21ECD943-6930-4ABC-9382-73624F4E0D25}" destId="{64866291-B6E7-4359-9A88-71F72EAC05E3}" srcOrd="0" destOrd="2" presId="urn:microsoft.com/office/officeart/2005/8/layout/hList1"/>
    <dgm:cxn modelId="{1EFB286D-1E92-45AD-9FD7-090257B54525}" srcId="{C65B4F51-D127-4606-86B2-11C3B07D9266}" destId="{BC3D7CCB-C65F-4ABC-B646-AE717FACBEE2}" srcOrd="3" destOrd="0" parTransId="{74FB1BCE-687E-4435-ACFF-53C2DC1D3E16}" sibTransId="{83C45DDD-0B07-4D25-9969-1AB744DD601B}"/>
    <dgm:cxn modelId="{C16BE7BF-6DB6-46FA-9361-5D0810BE921B}" srcId="{3703C026-AB1E-4070-9884-B8DBE200714B}" destId="{10F836BA-1990-4AD9-8F8C-12861F86A848}" srcOrd="1" destOrd="0" parTransId="{C61D93D6-D5F3-4757-842E-B48CE5BA4153}" sibTransId="{31E717EF-12AB-498A-B9D5-F14B883BBAC9}"/>
    <dgm:cxn modelId="{F95CCA99-E966-44A7-9934-A63812417EF3}" type="presOf" srcId="{F78EEA52-4ECE-48CE-B4E1-7F064E68A3F1}" destId="{479CBBE5-0C6A-4D2C-A999-2CDC713430A0}" srcOrd="0" destOrd="3" presId="urn:microsoft.com/office/officeart/2005/8/layout/hList1"/>
    <dgm:cxn modelId="{4FE0ED60-50BB-48DE-8272-6546F5EEA766}" type="presOf" srcId="{BC3D7CCB-C65F-4ABC-B646-AE717FACBEE2}" destId="{07A41DC7-E25E-444B-98C4-5A094CEED7C2}" srcOrd="0" destOrd="3" presId="urn:microsoft.com/office/officeart/2005/8/layout/hList1"/>
    <dgm:cxn modelId="{A66298F6-A7FD-43BF-BDE2-40EA6278A136}" type="presOf" srcId="{102C34BD-8823-4E68-B8B8-FB37DFA78F37}" destId="{479CBBE5-0C6A-4D2C-A999-2CDC713430A0}" srcOrd="0" destOrd="0" presId="urn:microsoft.com/office/officeart/2005/8/layout/hList1"/>
    <dgm:cxn modelId="{9943DFAF-01F0-42CA-A606-BE5BC2F9429C}" type="presOf" srcId="{C98A1562-9FC2-4687-8455-B37B1FD4C143}" destId="{479CBBE5-0C6A-4D2C-A999-2CDC713430A0}" srcOrd="0" destOrd="2" presId="urn:microsoft.com/office/officeart/2005/8/layout/hList1"/>
    <dgm:cxn modelId="{A0325011-96E6-4C73-9453-1E37D5A2651E}" srcId="{CECDCC8D-98DC-4A67-952E-1AB00D92C540}" destId="{3703C026-AB1E-4070-9884-B8DBE200714B}" srcOrd="1" destOrd="0" parTransId="{DBA9F8F2-0FFD-47D0-883C-28FF5E267BC8}" sibTransId="{D364DF3C-0452-4530-A039-53BF91B31C02}"/>
    <dgm:cxn modelId="{C5CF355E-D56F-48E7-84EF-2DDFA5EA0FBA}" srcId="{C65B4F51-D127-4606-86B2-11C3B07D9266}" destId="{DFF38BE2-F5F4-4CC8-95C5-D2FB555B5CCF}" srcOrd="1" destOrd="0" parTransId="{3D785CB8-E5CE-48A3-BE47-D9ACAECB8C2F}" sibTransId="{68AA986D-B618-4D5B-B9A5-2FD10EBDB920}"/>
    <dgm:cxn modelId="{2B7C43C8-9D16-465E-B5D9-22E785A5209D}" srcId="{CECDCC8D-98DC-4A67-952E-1AB00D92C540}" destId="{C65B4F51-D127-4606-86B2-11C3B07D9266}" srcOrd="0" destOrd="0" parTransId="{FB611D50-1B39-4F45-ABBC-8BD8DC4181F7}" sibTransId="{68B36A6D-51BE-4693-BC33-C29A96D4B092}"/>
    <dgm:cxn modelId="{0AE83908-D84A-4FBE-82E4-A0F10B834412}" srcId="{3703C026-AB1E-4070-9884-B8DBE200714B}" destId="{8B7AC596-A041-4536-9210-99961FE2F920}" srcOrd="0" destOrd="0" parTransId="{CEE949F0-F258-4E52-8CF2-0B8E77F3DFEF}" sibTransId="{F8751E6E-0312-490E-99A2-978A7CC9D4E0}"/>
    <dgm:cxn modelId="{905205C4-BFCD-4D1D-878F-6667FB2CD50F}" srcId="{7812D406-1A94-411F-B825-33B7D3B34C31}" destId="{102C34BD-8823-4E68-B8B8-FB37DFA78F37}" srcOrd="0" destOrd="0" parTransId="{043DDB3E-7BC1-40D2-A121-95C51592849E}" sibTransId="{CA398AF2-A0E5-4274-AD04-00C85C8271FF}"/>
    <dgm:cxn modelId="{97D17E50-40A0-48A1-8EC3-22DBC18CDC6B}" type="presOf" srcId="{3703C026-AB1E-4070-9884-B8DBE200714B}" destId="{897F1864-AFBF-4664-8DE2-29F431BFA858}" srcOrd="0" destOrd="0" presId="urn:microsoft.com/office/officeart/2005/8/layout/hList1"/>
    <dgm:cxn modelId="{4603D21A-32B3-41E7-B532-0683EC24961B}" srcId="{C65B4F51-D127-4606-86B2-11C3B07D9266}" destId="{454436D5-BA46-434A-98DE-049A28970DF4}" srcOrd="0" destOrd="0" parTransId="{290A6671-B73C-46BE-80BF-3322F513D6C8}" sibTransId="{B40B6082-50F7-4C6F-878F-1490E01F9AE8}"/>
    <dgm:cxn modelId="{22C59233-00A7-40B4-995D-61EC24725C86}" srcId="{CECDCC8D-98DC-4A67-952E-1AB00D92C540}" destId="{7812D406-1A94-411F-B825-33B7D3B34C31}" srcOrd="2" destOrd="0" parTransId="{419BD196-3F51-47EB-A121-FE081D80FB99}" sibTransId="{877DA944-BCB0-44C3-A8FB-C74089C3644B}"/>
    <dgm:cxn modelId="{F2E18CDD-1172-42E0-9CD6-984693188854}" type="presOf" srcId="{C65B4F51-D127-4606-86B2-11C3B07D9266}" destId="{9BA75900-B9C4-4D73-9322-45A1BAFC5FFF}" srcOrd="0" destOrd="0" presId="urn:microsoft.com/office/officeart/2005/8/layout/hList1"/>
    <dgm:cxn modelId="{73945B27-ACF7-4E58-BB42-1553EF0A0A7B}" type="presOf" srcId="{8B7AC596-A041-4536-9210-99961FE2F920}" destId="{64866291-B6E7-4359-9A88-71F72EAC05E3}" srcOrd="0" destOrd="0" presId="urn:microsoft.com/office/officeart/2005/8/layout/hList1"/>
    <dgm:cxn modelId="{DD7BECC1-FFC7-4E11-BD95-BCFF286C590C}" type="presOf" srcId="{7812D406-1A94-411F-B825-33B7D3B34C31}" destId="{5AD6757C-8457-4420-937D-C6A0CEE4CBD9}" srcOrd="0" destOrd="0" presId="urn:microsoft.com/office/officeart/2005/8/layout/hList1"/>
    <dgm:cxn modelId="{7091EC96-0639-435C-9C2F-34A65775C149}" type="presOf" srcId="{DF7C7DD1-D9D6-4B3F-868A-27362E6A1828}" destId="{479CBBE5-0C6A-4D2C-A999-2CDC713430A0}" srcOrd="0" destOrd="1" presId="urn:microsoft.com/office/officeart/2005/8/layout/hList1"/>
    <dgm:cxn modelId="{02A44792-AD8A-4B50-B943-528F3A494C62}" type="presOf" srcId="{CECDCC8D-98DC-4A67-952E-1AB00D92C540}" destId="{799A7ED7-B108-48CD-BF64-6F865D46C91F}" srcOrd="0" destOrd="0" presId="urn:microsoft.com/office/officeart/2005/8/layout/hList1"/>
    <dgm:cxn modelId="{265377CD-2D87-4BFA-AA32-A6EE8B6DFF2B}" type="presOf" srcId="{10F836BA-1990-4AD9-8F8C-12861F86A848}" destId="{64866291-B6E7-4359-9A88-71F72EAC05E3}" srcOrd="0" destOrd="1" presId="urn:microsoft.com/office/officeart/2005/8/layout/hList1"/>
    <dgm:cxn modelId="{F72406E4-F295-4CC5-A433-A9D5F409FEC1}" type="presOf" srcId="{681B97BB-8176-401B-83C7-3DA57F4B2DC2}" destId="{07A41DC7-E25E-444B-98C4-5A094CEED7C2}" srcOrd="0" destOrd="2" presId="urn:microsoft.com/office/officeart/2005/8/layout/hList1"/>
    <dgm:cxn modelId="{A011FDC2-B5FD-40FF-89B8-A6C0C23A7785}" srcId="{7812D406-1A94-411F-B825-33B7D3B34C31}" destId="{C98A1562-9FC2-4687-8455-B37B1FD4C143}" srcOrd="2" destOrd="0" parTransId="{51726C63-BE6C-4ABB-B28F-9EEB115CC889}" sibTransId="{8021F9CB-8D11-47D3-A3E0-8CEB3FF187C5}"/>
    <dgm:cxn modelId="{E2787222-9175-4B11-AB71-D410A48C368B}" type="presParOf" srcId="{799A7ED7-B108-48CD-BF64-6F865D46C91F}" destId="{9A48D68C-88E9-4CE3-B424-B20BF7F7AD09}" srcOrd="0" destOrd="0" presId="urn:microsoft.com/office/officeart/2005/8/layout/hList1"/>
    <dgm:cxn modelId="{43109AA8-72AB-4979-84AA-6470DA1879B9}" type="presParOf" srcId="{9A48D68C-88E9-4CE3-B424-B20BF7F7AD09}" destId="{9BA75900-B9C4-4D73-9322-45A1BAFC5FFF}" srcOrd="0" destOrd="0" presId="urn:microsoft.com/office/officeart/2005/8/layout/hList1"/>
    <dgm:cxn modelId="{8F719A0C-8845-4644-BA72-18E011D96BCB}" type="presParOf" srcId="{9A48D68C-88E9-4CE3-B424-B20BF7F7AD09}" destId="{07A41DC7-E25E-444B-98C4-5A094CEED7C2}" srcOrd="1" destOrd="0" presId="urn:microsoft.com/office/officeart/2005/8/layout/hList1"/>
    <dgm:cxn modelId="{C4F97C56-B642-42E7-9EC6-63BEB1C3E53A}" type="presParOf" srcId="{799A7ED7-B108-48CD-BF64-6F865D46C91F}" destId="{4E763254-668C-4B59-8858-49EB352691F0}" srcOrd="1" destOrd="0" presId="urn:microsoft.com/office/officeart/2005/8/layout/hList1"/>
    <dgm:cxn modelId="{85C21EDE-42F9-4698-914F-3A4737160591}" type="presParOf" srcId="{799A7ED7-B108-48CD-BF64-6F865D46C91F}" destId="{4CA62685-3E5E-4523-AAED-D75B2DACB31A}" srcOrd="2" destOrd="0" presId="urn:microsoft.com/office/officeart/2005/8/layout/hList1"/>
    <dgm:cxn modelId="{A60243DC-107A-4372-B57F-751999FF8B19}" type="presParOf" srcId="{4CA62685-3E5E-4523-AAED-D75B2DACB31A}" destId="{897F1864-AFBF-4664-8DE2-29F431BFA858}" srcOrd="0" destOrd="0" presId="urn:microsoft.com/office/officeart/2005/8/layout/hList1"/>
    <dgm:cxn modelId="{7672966D-E441-4E40-8074-FDD5258761D2}" type="presParOf" srcId="{4CA62685-3E5E-4523-AAED-D75B2DACB31A}" destId="{64866291-B6E7-4359-9A88-71F72EAC05E3}" srcOrd="1" destOrd="0" presId="urn:microsoft.com/office/officeart/2005/8/layout/hList1"/>
    <dgm:cxn modelId="{F865CFCD-6BA2-4B3B-A51D-A8DEED38A549}" type="presParOf" srcId="{799A7ED7-B108-48CD-BF64-6F865D46C91F}" destId="{2E97CA3A-778E-466B-AD5A-94EF181FF954}" srcOrd="3" destOrd="0" presId="urn:microsoft.com/office/officeart/2005/8/layout/hList1"/>
    <dgm:cxn modelId="{89332F81-4535-4024-944A-659A3660D3E9}" type="presParOf" srcId="{799A7ED7-B108-48CD-BF64-6F865D46C91F}" destId="{812A5682-2B19-4789-9C40-319821A193A4}" srcOrd="4" destOrd="0" presId="urn:microsoft.com/office/officeart/2005/8/layout/hList1"/>
    <dgm:cxn modelId="{EBEEEF03-8F1E-48E0-8147-EDEC0D59D488}" type="presParOf" srcId="{812A5682-2B19-4789-9C40-319821A193A4}" destId="{5AD6757C-8457-4420-937D-C6A0CEE4CBD9}" srcOrd="0" destOrd="0" presId="urn:microsoft.com/office/officeart/2005/8/layout/hList1"/>
    <dgm:cxn modelId="{477B26E3-E5A6-4B92-9DB2-CCCDDF2C4328}" type="presParOf" srcId="{812A5682-2B19-4789-9C40-319821A193A4}" destId="{479CBBE5-0C6A-4D2C-A999-2CDC713430A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267B42-46EF-4619-8210-F248C01C444B}">
      <dsp:nvSpPr>
        <dsp:cNvPr id="0" name=""/>
        <dsp:cNvSpPr/>
      </dsp:nvSpPr>
      <dsp:spPr>
        <a:xfrm>
          <a:off x="-6341146" y="-970686"/>
          <a:ext cx="7553502" cy="7553502"/>
        </a:xfrm>
        <a:prstGeom prst="blockArc">
          <a:avLst>
            <a:gd name="adj1" fmla="val 18900000"/>
            <a:gd name="adj2" fmla="val 2700000"/>
            <a:gd name="adj3" fmla="val 286"/>
          </a:avLst>
        </a:prstGeom>
        <a:solidFill>
          <a:srgbClr val="0070C0"/>
        </a:solidFill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ight"/>
          <a:lightRig rig="threePt" dir="t"/>
        </a:scene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0DCF95-400C-4445-8DD3-9ACD0D7DA4F7}">
      <dsp:nvSpPr>
        <dsp:cNvPr id="0" name=""/>
        <dsp:cNvSpPr/>
      </dsp:nvSpPr>
      <dsp:spPr>
        <a:xfrm>
          <a:off x="393690" y="255127"/>
          <a:ext cx="6343667" cy="510030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ight"/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837" tIns="101600" rIns="101600" bIns="1016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4000" kern="1200" dirty="0" smtClean="0">
              <a:solidFill>
                <a:schemeClr val="tx1"/>
              </a:solidFill>
            </a:rPr>
            <a:t>Edukasi</a:t>
          </a:r>
          <a:endParaRPr lang="id-ID" sz="4000" kern="1200" dirty="0">
            <a:solidFill>
              <a:schemeClr val="tx1"/>
            </a:solidFill>
          </a:endParaRPr>
        </a:p>
      </dsp:txBody>
      <dsp:txXfrm>
        <a:off x="393690" y="255127"/>
        <a:ext cx="6343667" cy="510030"/>
      </dsp:txXfrm>
    </dsp:sp>
    <dsp:sp modelId="{525C868B-0DD5-4E5B-BA40-0C97964A24DB}">
      <dsp:nvSpPr>
        <dsp:cNvPr id="0" name=""/>
        <dsp:cNvSpPr/>
      </dsp:nvSpPr>
      <dsp:spPr>
        <a:xfrm>
          <a:off x="74921" y="191373"/>
          <a:ext cx="637537" cy="6375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98074C-822A-4503-A26E-EE10B593E649}">
      <dsp:nvSpPr>
        <dsp:cNvPr id="0" name=""/>
        <dsp:cNvSpPr/>
      </dsp:nvSpPr>
      <dsp:spPr>
        <a:xfrm>
          <a:off x="855569" y="1020621"/>
          <a:ext cx="5881788" cy="510030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ight"/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837" tIns="101600" rIns="101600" bIns="1016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4000" kern="1200" dirty="0" smtClean="0">
              <a:solidFill>
                <a:schemeClr val="tx1"/>
              </a:solidFill>
            </a:rPr>
            <a:t>Berhenti merokok</a:t>
          </a:r>
          <a:endParaRPr lang="id-ID" sz="4000" kern="1200" dirty="0">
            <a:solidFill>
              <a:schemeClr val="tx1"/>
            </a:solidFill>
          </a:endParaRPr>
        </a:p>
      </dsp:txBody>
      <dsp:txXfrm>
        <a:off x="855569" y="1020621"/>
        <a:ext cx="5881788" cy="510030"/>
      </dsp:txXfrm>
    </dsp:sp>
    <dsp:sp modelId="{58E13AA6-38C1-415F-A2B6-A565BA420949}">
      <dsp:nvSpPr>
        <dsp:cNvPr id="0" name=""/>
        <dsp:cNvSpPr/>
      </dsp:nvSpPr>
      <dsp:spPr>
        <a:xfrm>
          <a:off x="536800" y="956868"/>
          <a:ext cx="637537" cy="6375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FE3821-B1CC-480D-A9F1-127FDF6DC6D8}">
      <dsp:nvSpPr>
        <dsp:cNvPr id="0" name=""/>
        <dsp:cNvSpPr/>
      </dsp:nvSpPr>
      <dsp:spPr>
        <a:xfrm>
          <a:off x="1108676" y="1785555"/>
          <a:ext cx="5628681" cy="510030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ight"/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837" tIns="101600" rIns="101600" bIns="1016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4000" kern="1200" dirty="0" smtClean="0">
              <a:solidFill>
                <a:schemeClr val="tx1"/>
              </a:solidFill>
            </a:rPr>
            <a:t>Obat-obatan</a:t>
          </a:r>
          <a:endParaRPr lang="id-ID" sz="4000" kern="1200" dirty="0">
            <a:solidFill>
              <a:schemeClr val="tx1"/>
            </a:solidFill>
          </a:endParaRPr>
        </a:p>
      </dsp:txBody>
      <dsp:txXfrm>
        <a:off x="1108676" y="1785555"/>
        <a:ext cx="5628681" cy="510030"/>
      </dsp:txXfrm>
    </dsp:sp>
    <dsp:sp modelId="{5A9C7BDA-1A55-4533-B0AF-496DD93B96B5}">
      <dsp:nvSpPr>
        <dsp:cNvPr id="0" name=""/>
        <dsp:cNvSpPr/>
      </dsp:nvSpPr>
      <dsp:spPr>
        <a:xfrm>
          <a:off x="789907" y="1721801"/>
          <a:ext cx="637537" cy="6375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DACFA7-40FF-4ED7-850D-CF932682D861}">
      <dsp:nvSpPr>
        <dsp:cNvPr id="0" name=""/>
        <dsp:cNvSpPr/>
      </dsp:nvSpPr>
      <dsp:spPr>
        <a:xfrm>
          <a:off x="1189490" y="2551049"/>
          <a:ext cx="5547867" cy="510030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ight"/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837" tIns="101600" rIns="101600" bIns="1016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4000" kern="1200" dirty="0" smtClean="0">
              <a:solidFill>
                <a:schemeClr val="tx1"/>
              </a:solidFill>
            </a:rPr>
            <a:t>Rehabilitasi</a:t>
          </a:r>
          <a:endParaRPr lang="id-ID" sz="4000" kern="1200" dirty="0">
            <a:solidFill>
              <a:schemeClr val="tx1"/>
            </a:solidFill>
          </a:endParaRPr>
        </a:p>
      </dsp:txBody>
      <dsp:txXfrm>
        <a:off x="1189490" y="2551049"/>
        <a:ext cx="5547867" cy="510030"/>
      </dsp:txXfrm>
    </dsp:sp>
    <dsp:sp modelId="{3FD7A3A0-3482-4868-93DF-64DEE503EB56}">
      <dsp:nvSpPr>
        <dsp:cNvPr id="0" name=""/>
        <dsp:cNvSpPr/>
      </dsp:nvSpPr>
      <dsp:spPr>
        <a:xfrm>
          <a:off x="870721" y="2487296"/>
          <a:ext cx="637537" cy="6375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C1FD5B-B376-433D-B1A0-A2D04D02F7FF}">
      <dsp:nvSpPr>
        <dsp:cNvPr id="0" name=""/>
        <dsp:cNvSpPr/>
      </dsp:nvSpPr>
      <dsp:spPr>
        <a:xfrm>
          <a:off x="1108676" y="3316544"/>
          <a:ext cx="5628681" cy="510030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ight"/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837" tIns="101600" rIns="101600" bIns="1016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4000" kern="1200" dirty="0" smtClean="0">
              <a:solidFill>
                <a:schemeClr val="tx1"/>
              </a:solidFill>
            </a:rPr>
            <a:t>Terapi oksigen</a:t>
          </a:r>
          <a:endParaRPr lang="id-ID" sz="4000" kern="1200" dirty="0">
            <a:solidFill>
              <a:schemeClr val="tx1"/>
            </a:solidFill>
          </a:endParaRPr>
        </a:p>
      </dsp:txBody>
      <dsp:txXfrm>
        <a:off x="1108676" y="3316544"/>
        <a:ext cx="5628681" cy="510030"/>
      </dsp:txXfrm>
    </dsp:sp>
    <dsp:sp modelId="{D81C83B4-D5B1-4B5C-9FB6-3E816B515879}">
      <dsp:nvSpPr>
        <dsp:cNvPr id="0" name=""/>
        <dsp:cNvSpPr/>
      </dsp:nvSpPr>
      <dsp:spPr>
        <a:xfrm>
          <a:off x="789907" y="3252790"/>
          <a:ext cx="637537" cy="6375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65F5BF-564A-4C70-86C8-9AEB62D91D47}">
      <dsp:nvSpPr>
        <dsp:cNvPr id="0" name=""/>
        <dsp:cNvSpPr/>
      </dsp:nvSpPr>
      <dsp:spPr>
        <a:xfrm>
          <a:off x="855569" y="4081477"/>
          <a:ext cx="5881788" cy="510030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ight"/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837" tIns="101600" rIns="101600" bIns="1016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4000" kern="1200" dirty="0" smtClean="0">
              <a:solidFill>
                <a:schemeClr val="tx1"/>
              </a:solidFill>
            </a:rPr>
            <a:t>Ventilasi mekanis</a:t>
          </a:r>
          <a:endParaRPr lang="id-ID" sz="4000" kern="1200" dirty="0">
            <a:solidFill>
              <a:schemeClr val="tx1"/>
            </a:solidFill>
          </a:endParaRPr>
        </a:p>
      </dsp:txBody>
      <dsp:txXfrm>
        <a:off x="855569" y="4081477"/>
        <a:ext cx="5881788" cy="510030"/>
      </dsp:txXfrm>
    </dsp:sp>
    <dsp:sp modelId="{883B12AD-E9CC-42BB-BB8D-CF370FB69553}">
      <dsp:nvSpPr>
        <dsp:cNvPr id="0" name=""/>
        <dsp:cNvSpPr/>
      </dsp:nvSpPr>
      <dsp:spPr>
        <a:xfrm>
          <a:off x="536800" y="4017723"/>
          <a:ext cx="637537" cy="6375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FAF9FF-1312-4C34-A03B-D6C0265DC71E}">
      <dsp:nvSpPr>
        <dsp:cNvPr id="0" name=""/>
        <dsp:cNvSpPr/>
      </dsp:nvSpPr>
      <dsp:spPr>
        <a:xfrm>
          <a:off x="393690" y="4846972"/>
          <a:ext cx="6343667" cy="510030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ight"/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837" tIns="101600" rIns="101600" bIns="1016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4000" kern="1200" dirty="0" smtClean="0">
              <a:solidFill>
                <a:schemeClr val="tx1"/>
              </a:solidFill>
            </a:rPr>
            <a:t>Nutrisi</a:t>
          </a:r>
          <a:endParaRPr lang="id-ID" sz="4000" kern="1200" dirty="0">
            <a:solidFill>
              <a:schemeClr val="tx1"/>
            </a:solidFill>
          </a:endParaRPr>
        </a:p>
      </dsp:txBody>
      <dsp:txXfrm>
        <a:off x="393690" y="4846972"/>
        <a:ext cx="6343667" cy="510030"/>
      </dsp:txXfrm>
    </dsp:sp>
    <dsp:sp modelId="{ADDF10B9-1E78-4B07-9526-460617A08FC8}">
      <dsp:nvSpPr>
        <dsp:cNvPr id="0" name=""/>
        <dsp:cNvSpPr/>
      </dsp:nvSpPr>
      <dsp:spPr>
        <a:xfrm>
          <a:off x="74921" y="4783218"/>
          <a:ext cx="637537" cy="6375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1B3C6-EAB5-0E4F-A14F-0A15CB6DA3C9}">
      <dsp:nvSpPr>
        <dsp:cNvPr id="0" name=""/>
        <dsp:cNvSpPr/>
      </dsp:nvSpPr>
      <dsp:spPr>
        <a:xfrm>
          <a:off x="4564128" y="1954360"/>
          <a:ext cx="1958843" cy="206123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PPOK</a:t>
          </a:r>
          <a:endParaRPr lang="en-US" sz="42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4850994" y="2256221"/>
        <a:ext cx="1385111" cy="1457513"/>
      </dsp:txXfrm>
    </dsp:sp>
    <dsp:sp modelId="{9A137A87-FDAF-8B43-B7F4-90AAA28F8831}">
      <dsp:nvSpPr>
        <dsp:cNvPr id="0" name=""/>
        <dsp:cNvSpPr/>
      </dsp:nvSpPr>
      <dsp:spPr>
        <a:xfrm rot="10862964">
          <a:off x="3836388" y="2691527"/>
          <a:ext cx="514430" cy="533783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3990704" y="2799697"/>
        <a:ext cx="360101" cy="320269"/>
      </dsp:txXfrm>
    </dsp:sp>
    <dsp:sp modelId="{72B9DEB0-A9B6-F148-A6CF-D5A635AC28BE}">
      <dsp:nvSpPr>
        <dsp:cNvPr id="0" name=""/>
        <dsp:cNvSpPr/>
      </dsp:nvSpPr>
      <dsp:spPr>
        <a:xfrm>
          <a:off x="1532955" y="1893139"/>
          <a:ext cx="2061031" cy="207450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>
              <a:solidFill>
                <a:schemeClr val="tx1">
                  <a:lumMod val="85000"/>
                  <a:lumOff val="15000"/>
                </a:schemeClr>
              </a:solidFill>
            </a:rPr>
            <a:t>Eksaserbasi</a:t>
          </a:r>
          <a:endParaRPr lang="en-US" sz="23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1834786" y="2196943"/>
        <a:ext cx="1457369" cy="1466893"/>
      </dsp:txXfrm>
    </dsp:sp>
    <dsp:sp modelId="{F31E42B0-26A8-2F49-A166-F05E0E9F9169}">
      <dsp:nvSpPr>
        <dsp:cNvPr id="0" name=""/>
        <dsp:cNvSpPr/>
      </dsp:nvSpPr>
      <dsp:spPr>
        <a:xfrm rot="101736">
          <a:off x="6676185" y="2757097"/>
          <a:ext cx="370397" cy="533783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6676209" y="2862210"/>
        <a:ext cx="259278" cy="320269"/>
      </dsp:txXfrm>
    </dsp:sp>
    <dsp:sp modelId="{9BE7097D-0974-6C41-80EE-E405026D3BA4}">
      <dsp:nvSpPr>
        <dsp:cNvPr id="0" name=""/>
        <dsp:cNvSpPr/>
      </dsp:nvSpPr>
      <dsp:spPr>
        <a:xfrm>
          <a:off x="7220624" y="2031817"/>
          <a:ext cx="2163250" cy="206965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Stabil</a:t>
          </a:r>
          <a:endParaRPr lang="en-US" sz="28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7537425" y="2334910"/>
        <a:ext cx="1529648" cy="14634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AFF829-9BC6-4FA0-A4A1-B38A4569FCF0}">
      <dsp:nvSpPr>
        <dsp:cNvPr id="0" name=""/>
        <dsp:cNvSpPr/>
      </dsp:nvSpPr>
      <dsp:spPr>
        <a:xfrm>
          <a:off x="1331" y="0"/>
          <a:ext cx="3460812" cy="604647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5000" kern="1200" dirty="0"/>
        </a:p>
      </dsp:txBody>
      <dsp:txXfrm>
        <a:off x="1331" y="0"/>
        <a:ext cx="3460812" cy="1813941"/>
      </dsp:txXfrm>
    </dsp:sp>
    <dsp:sp modelId="{A6A2EFC3-C0A8-4888-B25C-585A83336687}">
      <dsp:nvSpPr>
        <dsp:cNvPr id="0" name=""/>
        <dsp:cNvSpPr/>
      </dsp:nvSpPr>
      <dsp:spPr>
        <a:xfrm>
          <a:off x="347412" y="1815712"/>
          <a:ext cx="2768649" cy="1823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>
              <a:solidFill>
                <a:schemeClr val="tx1"/>
              </a:solidFill>
            </a:rPr>
            <a:t>Tidak dalam kondisi gagal napas akut pada gagal napas kronik</a:t>
          </a:r>
          <a:endParaRPr lang="id-ID" sz="2500" kern="1200" dirty="0">
            <a:solidFill>
              <a:schemeClr val="tx1"/>
            </a:solidFill>
          </a:endParaRPr>
        </a:p>
      </dsp:txBody>
      <dsp:txXfrm>
        <a:off x="400809" y="1869109"/>
        <a:ext cx="2661855" cy="1716299"/>
      </dsp:txXfrm>
    </dsp:sp>
    <dsp:sp modelId="{35CEF2C7-61FC-48DA-B987-76A54A72F44C}">
      <dsp:nvSpPr>
        <dsp:cNvPr id="0" name=""/>
        <dsp:cNvSpPr/>
      </dsp:nvSpPr>
      <dsp:spPr>
        <a:xfrm>
          <a:off x="347412" y="3919281"/>
          <a:ext cx="2768649" cy="1823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>
              <a:solidFill>
                <a:schemeClr val="tx1"/>
              </a:solidFill>
            </a:rPr>
            <a:t>Aktivitas terbatas tidak disertai sesak sesuai derajat berat PPOK </a:t>
          </a:r>
          <a:endParaRPr lang="id-ID" sz="2500" kern="1200" dirty="0">
            <a:solidFill>
              <a:schemeClr val="tx1"/>
            </a:solidFill>
          </a:endParaRPr>
        </a:p>
      </dsp:txBody>
      <dsp:txXfrm>
        <a:off x="400809" y="3972678"/>
        <a:ext cx="2661855" cy="1716299"/>
      </dsp:txXfrm>
    </dsp:sp>
    <dsp:sp modelId="{1DCC2401-7267-42F1-9CE6-0D9012A50DCA}">
      <dsp:nvSpPr>
        <dsp:cNvPr id="0" name=""/>
        <dsp:cNvSpPr/>
      </dsp:nvSpPr>
      <dsp:spPr>
        <a:xfrm>
          <a:off x="3721703" y="0"/>
          <a:ext cx="3460812" cy="604647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5000" kern="1200" dirty="0" smtClean="0"/>
            <a:t>Kriteria PPOK stabil</a:t>
          </a:r>
          <a:endParaRPr lang="id-ID" sz="5000" kern="1200" dirty="0"/>
        </a:p>
      </dsp:txBody>
      <dsp:txXfrm>
        <a:off x="3721703" y="0"/>
        <a:ext cx="3460812" cy="1813941"/>
      </dsp:txXfrm>
    </dsp:sp>
    <dsp:sp modelId="{06350387-11CC-49A9-9E09-32AA84FDCD2C}">
      <dsp:nvSpPr>
        <dsp:cNvPr id="0" name=""/>
        <dsp:cNvSpPr/>
      </dsp:nvSpPr>
      <dsp:spPr>
        <a:xfrm>
          <a:off x="4067785" y="1815712"/>
          <a:ext cx="2768649" cy="1823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>
              <a:solidFill>
                <a:schemeClr val="tx1"/>
              </a:solidFill>
            </a:rPr>
            <a:t>Gagal napas kronik stabil</a:t>
          </a:r>
          <a:endParaRPr lang="id-ID" sz="2500" kern="1200" dirty="0">
            <a:solidFill>
              <a:schemeClr val="tx1"/>
            </a:solidFill>
          </a:endParaRPr>
        </a:p>
      </dsp:txBody>
      <dsp:txXfrm>
        <a:off x="4121182" y="1869109"/>
        <a:ext cx="2661855" cy="1716299"/>
      </dsp:txXfrm>
    </dsp:sp>
    <dsp:sp modelId="{95FD6D1E-C459-4EF3-AC1B-0215433F48C5}">
      <dsp:nvSpPr>
        <dsp:cNvPr id="0" name=""/>
        <dsp:cNvSpPr/>
      </dsp:nvSpPr>
      <dsp:spPr>
        <a:xfrm>
          <a:off x="4067785" y="3919281"/>
          <a:ext cx="2768649" cy="1823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>
              <a:solidFill>
                <a:schemeClr val="tx1"/>
              </a:solidFill>
            </a:rPr>
            <a:t>Penggunaan bronkodilator sesuai rencana pengobatan</a:t>
          </a:r>
          <a:endParaRPr lang="id-ID" sz="2500" kern="1200" dirty="0">
            <a:solidFill>
              <a:schemeClr val="tx1"/>
            </a:solidFill>
          </a:endParaRPr>
        </a:p>
      </dsp:txBody>
      <dsp:txXfrm>
        <a:off x="4121182" y="3972678"/>
        <a:ext cx="2661855" cy="1716299"/>
      </dsp:txXfrm>
    </dsp:sp>
    <dsp:sp modelId="{79FD490D-3E75-4E8C-85C8-E1E59033C6DE}">
      <dsp:nvSpPr>
        <dsp:cNvPr id="0" name=""/>
        <dsp:cNvSpPr/>
      </dsp:nvSpPr>
      <dsp:spPr>
        <a:xfrm>
          <a:off x="7442076" y="0"/>
          <a:ext cx="3460812" cy="604647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5000" kern="1200" dirty="0"/>
        </a:p>
      </dsp:txBody>
      <dsp:txXfrm>
        <a:off x="7442076" y="0"/>
        <a:ext cx="3460812" cy="1813941"/>
      </dsp:txXfrm>
    </dsp:sp>
    <dsp:sp modelId="{298DA602-D8F4-40FF-84EE-BB6B97215F2F}">
      <dsp:nvSpPr>
        <dsp:cNvPr id="0" name=""/>
        <dsp:cNvSpPr/>
      </dsp:nvSpPr>
      <dsp:spPr>
        <a:xfrm>
          <a:off x="7788158" y="1815712"/>
          <a:ext cx="2768649" cy="1823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>
              <a:solidFill>
                <a:schemeClr val="tx1"/>
              </a:solidFill>
            </a:rPr>
            <a:t>Dahak tidak berwarna atau jernih</a:t>
          </a:r>
          <a:endParaRPr lang="id-ID" sz="2500" kern="1200" dirty="0">
            <a:solidFill>
              <a:schemeClr val="tx1"/>
            </a:solidFill>
          </a:endParaRPr>
        </a:p>
      </dsp:txBody>
      <dsp:txXfrm>
        <a:off x="7841555" y="1869109"/>
        <a:ext cx="2661855" cy="1716299"/>
      </dsp:txXfrm>
    </dsp:sp>
    <dsp:sp modelId="{782546AE-EB83-4708-BA1B-A76E62AE89A7}">
      <dsp:nvSpPr>
        <dsp:cNvPr id="0" name=""/>
        <dsp:cNvSpPr/>
      </dsp:nvSpPr>
      <dsp:spPr>
        <a:xfrm>
          <a:off x="7788158" y="3919281"/>
          <a:ext cx="2768649" cy="1823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>
              <a:solidFill>
                <a:schemeClr val="tx1"/>
              </a:solidFill>
            </a:rPr>
            <a:t>Tidak ada penggunaan bronkodilator tambahan</a:t>
          </a:r>
          <a:endParaRPr lang="id-ID" sz="2500" kern="1200" dirty="0">
            <a:solidFill>
              <a:schemeClr val="tx1"/>
            </a:solidFill>
          </a:endParaRPr>
        </a:p>
      </dsp:txBody>
      <dsp:txXfrm>
        <a:off x="7841555" y="3972678"/>
        <a:ext cx="2661855" cy="17162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9262DA-CDB4-AD4C-BA30-D25FD5926562}">
      <dsp:nvSpPr>
        <dsp:cNvPr id="0" name=""/>
        <dsp:cNvSpPr/>
      </dsp:nvSpPr>
      <dsp:spPr>
        <a:xfrm>
          <a:off x="5752306" y="2387017"/>
          <a:ext cx="2884544" cy="10012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0623"/>
              </a:lnTo>
              <a:lnTo>
                <a:pt x="2884544" y="500623"/>
              </a:lnTo>
              <a:lnTo>
                <a:pt x="2884544" y="1001246"/>
              </a:lnTo>
            </a:path>
          </a:pathLst>
        </a:custGeom>
        <a:noFill/>
        <a:ln w="76200" cap="flat" cmpd="sng" algn="ctr">
          <a:solidFill>
            <a:schemeClr val="tx1"/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4D49D7-5F96-B848-8A1E-9A6729FA90A9}">
      <dsp:nvSpPr>
        <dsp:cNvPr id="0" name=""/>
        <dsp:cNvSpPr/>
      </dsp:nvSpPr>
      <dsp:spPr>
        <a:xfrm>
          <a:off x="2867761" y="2387017"/>
          <a:ext cx="2884544" cy="1001246"/>
        </a:xfrm>
        <a:custGeom>
          <a:avLst/>
          <a:gdLst/>
          <a:ahLst/>
          <a:cxnLst/>
          <a:rect l="0" t="0" r="0" b="0"/>
          <a:pathLst>
            <a:path>
              <a:moveTo>
                <a:pt x="2884544" y="0"/>
              </a:moveTo>
              <a:lnTo>
                <a:pt x="2884544" y="500623"/>
              </a:lnTo>
              <a:lnTo>
                <a:pt x="0" y="500623"/>
              </a:lnTo>
              <a:lnTo>
                <a:pt x="0" y="1001246"/>
              </a:lnTo>
            </a:path>
          </a:pathLst>
        </a:custGeom>
        <a:noFill/>
        <a:ln w="76200" cap="flat" cmpd="sng" algn="ctr">
          <a:solidFill>
            <a:schemeClr val="tx1"/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C690F9-3A3F-FC4F-A911-BE9600C3C3E4}">
      <dsp:nvSpPr>
        <dsp:cNvPr id="0" name=""/>
        <dsp:cNvSpPr/>
      </dsp:nvSpPr>
      <dsp:spPr>
        <a:xfrm>
          <a:off x="3368385" y="3096"/>
          <a:ext cx="4767841" cy="23839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>
              <a:solidFill>
                <a:schemeClr val="tx1"/>
              </a:solidFill>
            </a:rPr>
            <a:t>PPOK </a:t>
          </a:r>
          <a:r>
            <a:rPr lang="en-US" sz="6500" kern="1200" dirty="0" err="1" smtClean="0">
              <a:solidFill>
                <a:schemeClr val="tx1"/>
              </a:solidFill>
            </a:rPr>
            <a:t>stabil</a:t>
          </a:r>
          <a:endParaRPr lang="en-US" sz="6500" kern="1200" dirty="0">
            <a:solidFill>
              <a:schemeClr val="tx1"/>
            </a:solidFill>
          </a:endParaRPr>
        </a:p>
      </dsp:txBody>
      <dsp:txXfrm>
        <a:off x="3368385" y="3096"/>
        <a:ext cx="4767841" cy="2383920"/>
      </dsp:txXfrm>
    </dsp:sp>
    <dsp:sp modelId="{3F0B60BD-270E-434E-A198-3D634C8A6344}">
      <dsp:nvSpPr>
        <dsp:cNvPr id="0" name=""/>
        <dsp:cNvSpPr/>
      </dsp:nvSpPr>
      <dsp:spPr>
        <a:xfrm>
          <a:off x="483841" y="3388264"/>
          <a:ext cx="4767841" cy="23839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err="1" smtClean="0">
              <a:solidFill>
                <a:schemeClr val="tx1"/>
              </a:solidFill>
            </a:rPr>
            <a:t>Farmakologis</a:t>
          </a:r>
          <a:endParaRPr lang="en-US" sz="6500" kern="1200" dirty="0">
            <a:solidFill>
              <a:schemeClr val="tx1"/>
            </a:solidFill>
          </a:endParaRPr>
        </a:p>
      </dsp:txBody>
      <dsp:txXfrm>
        <a:off x="483841" y="3388264"/>
        <a:ext cx="4767841" cy="2383920"/>
      </dsp:txXfrm>
    </dsp:sp>
    <dsp:sp modelId="{8FE38830-28C7-D543-91FD-40A81D7AADA5}">
      <dsp:nvSpPr>
        <dsp:cNvPr id="0" name=""/>
        <dsp:cNvSpPr/>
      </dsp:nvSpPr>
      <dsp:spPr>
        <a:xfrm>
          <a:off x="6252929" y="3388264"/>
          <a:ext cx="4767841" cy="23839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>
              <a:solidFill>
                <a:schemeClr val="tx1"/>
              </a:solidFill>
            </a:rPr>
            <a:t>Non </a:t>
          </a:r>
          <a:r>
            <a:rPr lang="en-US" sz="6500" kern="1200" dirty="0" err="1" smtClean="0">
              <a:solidFill>
                <a:schemeClr val="tx1"/>
              </a:solidFill>
            </a:rPr>
            <a:t>farmakologis</a:t>
          </a:r>
          <a:endParaRPr lang="en-US" sz="6500" kern="1200" dirty="0">
            <a:solidFill>
              <a:schemeClr val="tx1"/>
            </a:solidFill>
          </a:endParaRPr>
        </a:p>
      </dsp:txBody>
      <dsp:txXfrm>
        <a:off x="6252929" y="3388264"/>
        <a:ext cx="4767841" cy="23839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9DE027-CE57-45A5-A3A4-FD55C113217C}">
      <dsp:nvSpPr>
        <dsp:cNvPr id="0" name=""/>
        <dsp:cNvSpPr/>
      </dsp:nvSpPr>
      <dsp:spPr>
        <a:xfrm>
          <a:off x="4514030" y="2754303"/>
          <a:ext cx="1780367" cy="17803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>
              <a:solidFill>
                <a:schemeClr val="tx1"/>
              </a:solidFill>
            </a:rPr>
            <a:t>PPOK eksaserbasi akut</a:t>
          </a:r>
          <a:endParaRPr lang="id-ID" sz="2500" kern="1200" dirty="0">
            <a:solidFill>
              <a:schemeClr val="tx1"/>
            </a:solidFill>
          </a:endParaRPr>
        </a:p>
      </dsp:txBody>
      <dsp:txXfrm>
        <a:off x="4600940" y="2841213"/>
        <a:ext cx="1606547" cy="1606547"/>
      </dsp:txXfrm>
    </dsp:sp>
    <dsp:sp modelId="{9E91E15C-55F9-4D62-93C3-1B0477DB15F9}">
      <dsp:nvSpPr>
        <dsp:cNvPr id="0" name=""/>
        <dsp:cNvSpPr/>
      </dsp:nvSpPr>
      <dsp:spPr>
        <a:xfrm rot="16200000">
          <a:off x="5247413" y="2597503"/>
          <a:ext cx="3136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3600" y="0"/>
              </a:lnTo>
            </a:path>
          </a:pathLst>
        </a:custGeom>
        <a:noFill/>
        <a:ln w="762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69C19E-5A96-4837-9021-F45234E84951}">
      <dsp:nvSpPr>
        <dsp:cNvPr id="0" name=""/>
        <dsp:cNvSpPr/>
      </dsp:nvSpPr>
      <dsp:spPr>
        <a:xfrm>
          <a:off x="4093866" y="316161"/>
          <a:ext cx="2620694" cy="21245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600" kern="1200" dirty="0" smtClean="0">
              <a:solidFill>
                <a:schemeClr val="tx1"/>
              </a:solidFill>
            </a:rPr>
            <a:t>Peningkatan batuk</a:t>
          </a:r>
          <a:endParaRPr lang="id-ID" sz="3600" kern="1200" dirty="0">
            <a:solidFill>
              <a:schemeClr val="tx1"/>
            </a:solidFill>
          </a:endParaRPr>
        </a:p>
      </dsp:txBody>
      <dsp:txXfrm>
        <a:off x="4197578" y="419873"/>
        <a:ext cx="2413270" cy="1917118"/>
      </dsp:txXfrm>
    </dsp:sp>
    <dsp:sp modelId="{01DA1EF2-A139-49CF-BE84-3E1C39B5CA07}">
      <dsp:nvSpPr>
        <dsp:cNvPr id="0" name=""/>
        <dsp:cNvSpPr/>
      </dsp:nvSpPr>
      <dsp:spPr>
        <a:xfrm rot="903996">
          <a:off x="6277396" y="4012679"/>
          <a:ext cx="98913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89137" y="0"/>
              </a:lnTo>
            </a:path>
          </a:pathLst>
        </a:custGeom>
        <a:noFill/>
        <a:ln w="762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D87325-A33C-4F1D-85F7-05EB7EE2095A}">
      <dsp:nvSpPr>
        <dsp:cNvPr id="0" name=""/>
        <dsp:cNvSpPr/>
      </dsp:nvSpPr>
      <dsp:spPr>
        <a:xfrm>
          <a:off x="7249532" y="3423633"/>
          <a:ext cx="2659617" cy="21511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400" kern="1200" dirty="0" smtClean="0">
              <a:solidFill>
                <a:schemeClr val="tx1"/>
              </a:solidFill>
            </a:rPr>
            <a:t>Perubahan warna sputum</a:t>
          </a:r>
          <a:endParaRPr lang="id-ID" sz="3400" kern="1200" dirty="0">
            <a:solidFill>
              <a:schemeClr val="tx1"/>
            </a:solidFill>
          </a:endParaRPr>
        </a:p>
      </dsp:txBody>
      <dsp:txXfrm>
        <a:off x="7354543" y="3528644"/>
        <a:ext cx="2449595" cy="1941144"/>
      </dsp:txXfrm>
    </dsp:sp>
    <dsp:sp modelId="{59E5AA90-F7DF-4B7A-9435-F70828679D19}">
      <dsp:nvSpPr>
        <dsp:cNvPr id="0" name=""/>
        <dsp:cNvSpPr/>
      </dsp:nvSpPr>
      <dsp:spPr>
        <a:xfrm rot="10022364">
          <a:off x="3396506" y="3976294"/>
          <a:ext cx="113194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31942" y="0"/>
              </a:lnTo>
            </a:path>
          </a:pathLst>
        </a:custGeom>
        <a:noFill/>
        <a:ln w="762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BB30F7-F5E6-4BFE-B140-C8DBB54D2E55}">
      <dsp:nvSpPr>
        <dsp:cNvPr id="0" name=""/>
        <dsp:cNvSpPr/>
      </dsp:nvSpPr>
      <dsp:spPr>
        <a:xfrm>
          <a:off x="988612" y="3343694"/>
          <a:ext cx="2422312" cy="20765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kern="1200" dirty="0" smtClean="0">
              <a:solidFill>
                <a:schemeClr val="tx1"/>
              </a:solidFill>
            </a:rPr>
            <a:t>Peningkatan sesak</a:t>
          </a:r>
          <a:endParaRPr lang="id-ID" sz="3200" kern="1200" dirty="0">
            <a:solidFill>
              <a:schemeClr val="tx1"/>
            </a:solidFill>
          </a:endParaRPr>
        </a:p>
      </dsp:txBody>
      <dsp:txXfrm>
        <a:off x="1089981" y="3445063"/>
        <a:ext cx="2219574" cy="187381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2A5D1-640E-4595-B84F-D9EB4B8DF0FD}">
      <dsp:nvSpPr>
        <dsp:cNvPr id="0" name=""/>
        <dsp:cNvSpPr/>
      </dsp:nvSpPr>
      <dsp:spPr>
        <a:xfrm>
          <a:off x="7037212" y="3499944"/>
          <a:ext cx="335766" cy="4043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597"/>
              </a:lnTo>
              <a:lnTo>
                <a:pt x="335766" y="189597"/>
              </a:lnTo>
              <a:lnTo>
                <a:pt x="335766" y="404336"/>
              </a:lnTo>
            </a:path>
          </a:pathLst>
        </a:custGeom>
        <a:noFill/>
        <a:ln w="762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B27467-83C9-4A61-89C0-9544816FB6E4}">
      <dsp:nvSpPr>
        <dsp:cNvPr id="0" name=""/>
        <dsp:cNvSpPr/>
      </dsp:nvSpPr>
      <dsp:spPr>
        <a:xfrm>
          <a:off x="4753855" y="1473758"/>
          <a:ext cx="2283356" cy="5542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9500"/>
              </a:lnTo>
              <a:lnTo>
                <a:pt x="2283356" y="339500"/>
              </a:lnTo>
              <a:lnTo>
                <a:pt x="2283356" y="554239"/>
              </a:lnTo>
            </a:path>
          </a:pathLst>
        </a:custGeom>
        <a:noFill/>
        <a:ln w="762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3732F1-7508-43D8-A401-3978240378A8}">
      <dsp:nvSpPr>
        <dsp:cNvPr id="0" name=""/>
        <dsp:cNvSpPr/>
      </dsp:nvSpPr>
      <dsp:spPr>
        <a:xfrm>
          <a:off x="2509653" y="3619864"/>
          <a:ext cx="91440" cy="4493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9304"/>
              </a:lnTo>
            </a:path>
          </a:pathLst>
        </a:custGeom>
        <a:noFill/>
        <a:ln w="762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473AF7-3E66-4795-A565-4A7C0D6CA1C4}">
      <dsp:nvSpPr>
        <dsp:cNvPr id="0" name=""/>
        <dsp:cNvSpPr/>
      </dsp:nvSpPr>
      <dsp:spPr>
        <a:xfrm>
          <a:off x="2555373" y="1473758"/>
          <a:ext cx="2198482" cy="674159"/>
        </a:xfrm>
        <a:custGeom>
          <a:avLst/>
          <a:gdLst/>
          <a:ahLst/>
          <a:cxnLst/>
          <a:rect l="0" t="0" r="0" b="0"/>
          <a:pathLst>
            <a:path>
              <a:moveTo>
                <a:pt x="2198482" y="0"/>
              </a:moveTo>
              <a:lnTo>
                <a:pt x="2198482" y="459419"/>
              </a:lnTo>
              <a:lnTo>
                <a:pt x="0" y="459419"/>
              </a:lnTo>
              <a:lnTo>
                <a:pt x="0" y="674159"/>
              </a:lnTo>
            </a:path>
          </a:pathLst>
        </a:custGeom>
        <a:noFill/>
        <a:ln w="762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74D71D-3F46-4DC8-98D8-9E0CCC4DEE70}">
      <dsp:nvSpPr>
        <dsp:cNvPr id="0" name=""/>
        <dsp:cNvSpPr/>
      </dsp:nvSpPr>
      <dsp:spPr>
        <a:xfrm>
          <a:off x="3594842" y="1812"/>
          <a:ext cx="2318025" cy="14719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59FBAC-3F1B-4931-B2E0-97988AADD903}">
      <dsp:nvSpPr>
        <dsp:cNvPr id="0" name=""/>
        <dsp:cNvSpPr/>
      </dsp:nvSpPr>
      <dsp:spPr>
        <a:xfrm>
          <a:off x="3852401" y="246492"/>
          <a:ext cx="2318025" cy="14719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800" kern="1200" dirty="0" smtClean="0"/>
            <a:t>PPOK EKSASERBASI</a:t>
          </a:r>
          <a:endParaRPr lang="id-ID" sz="2800" kern="1200" dirty="0"/>
        </a:p>
      </dsp:txBody>
      <dsp:txXfrm>
        <a:off x="3895513" y="289604"/>
        <a:ext cx="2231801" cy="1385722"/>
      </dsp:txXfrm>
    </dsp:sp>
    <dsp:sp modelId="{2159A1D6-F281-41C7-A27F-92A057CF2F0F}">
      <dsp:nvSpPr>
        <dsp:cNvPr id="0" name=""/>
        <dsp:cNvSpPr/>
      </dsp:nvSpPr>
      <dsp:spPr>
        <a:xfrm>
          <a:off x="1134783" y="2147917"/>
          <a:ext cx="2841181" cy="14719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523F1A-ABB9-4400-B048-DA6CC48C9B57}">
      <dsp:nvSpPr>
        <dsp:cNvPr id="0" name=""/>
        <dsp:cNvSpPr/>
      </dsp:nvSpPr>
      <dsp:spPr>
        <a:xfrm>
          <a:off x="1392341" y="2392598"/>
          <a:ext cx="2841181" cy="14719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800" kern="1200" dirty="0" smtClean="0"/>
            <a:t>FARMAKOLOGIS</a:t>
          </a:r>
          <a:endParaRPr lang="id-ID" sz="2800" kern="1200" dirty="0"/>
        </a:p>
      </dsp:txBody>
      <dsp:txXfrm>
        <a:off x="1435453" y="2435710"/>
        <a:ext cx="2754957" cy="1385722"/>
      </dsp:txXfrm>
    </dsp:sp>
    <dsp:sp modelId="{B18AFABF-0BA4-4A4F-871C-DBC7A97BFC48}">
      <dsp:nvSpPr>
        <dsp:cNvPr id="0" name=""/>
        <dsp:cNvSpPr/>
      </dsp:nvSpPr>
      <dsp:spPr>
        <a:xfrm>
          <a:off x="1285118" y="4069168"/>
          <a:ext cx="2540510" cy="17036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E1FD0D-56CF-4244-A5C9-23BEC540DB41}">
      <dsp:nvSpPr>
        <dsp:cNvPr id="0" name=""/>
        <dsp:cNvSpPr/>
      </dsp:nvSpPr>
      <dsp:spPr>
        <a:xfrm>
          <a:off x="1542677" y="4313849"/>
          <a:ext cx="2540510" cy="17036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800" kern="1200" dirty="0" smtClean="0"/>
            <a:t>Bronkodilator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800" kern="1200" dirty="0" smtClean="0"/>
            <a:t>Glukokortikoid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800" kern="1200" smtClean="0"/>
            <a:t>Antibiotik</a:t>
          </a:r>
          <a:endParaRPr lang="id-ID" sz="2800" kern="1200"/>
        </a:p>
      </dsp:txBody>
      <dsp:txXfrm>
        <a:off x="1592574" y="4363746"/>
        <a:ext cx="2440716" cy="1603807"/>
      </dsp:txXfrm>
    </dsp:sp>
    <dsp:sp modelId="{7858D464-C020-4730-BAEE-172969C91CA6}">
      <dsp:nvSpPr>
        <dsp:cNvPr id="0" name=""/>
        <dsp:cNvSpPr/>
      </dsp:nvSpPr>
      <dsp:spPr>
        <a:xfrm>
          <a:off x="5878199" y="2027998"/>
          <a:ext cx="2318025" cy="14719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5415B0-99D5-41BC-88E0-481968F4A46C}">
      <dsp:nvSpPr>
        <dsp:cNvPr id="0" name=""/>
        <dsp:cNvSpPr/>
      </dsp:nvSpPr>
      <dsp:spPr>
        <a:xfrm>
          <a:off x="6135757" y="2272678"/>
          <a:ext cx="2318025" cy="14719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800" i="1" kern="1200" dirty="0" smtClean="0"/>
            <a:t>RESPIRATORY SUPPORT</a:t>
          </a:r>
          <a:endParaRPr lang="id-ID" sz="2800" i="1" kern="1200" dirty="0"/>
        </a:p>
      </dsp:txBody>
      <dsp:txXfrm>
        <a:off x="6178869" y="2315790"/>
        <a:ext cx="2231801" cy="1385722"/>
      </dsp:txXfrm>
    </dsp:sp>
    <dsp:sp modelId="{9BF5EC3C-D3BA-4D8A-9F28-98FFA418A6E5}">
      <dsp:nvSpPr>
        <dsp:cNvPr id="0" name=""/>
        <dsp:cNvSpPr/>
      </dsp:nvSpPr>
      <dsp:spPr>
        <a:xfrm>
          <a:off x="4499808" y="3904281"/>
          <a:ext cx="5746339" cy="18259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EBDDBA-6E33-46AD-B588-0B31983AD7EB}">
      <dsp:nvSpPr>
        <dsp:cNvPr id="0" name=""/>
        <dsp:cNvSpPr/>
      </dsp:nvSpPr>
      <dsp:spPr>
        <a:xfrm>
          <a:off x="4757366" y="4148962"/>
          <a:ext cx="5746339" cy="18259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008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id-ID" sz="2800" kern="1200" dirty="0" smtClean="0"/>
            <a:t>Terapi Oksigen</a:t>
          </a:r>
        </a:p>
        <a:p>
          <a:pPr lvl="0" algn="ctr" defTabSz="1008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id-ID" sz="2800" kern="1200" dirty="0" smtClean="0"/>
            <a:t>Ventilator</a:t>
          </a:r>
        </a:p>
        <a:p>
          <a:pPr lvl="0" algn="ctr" defTabSz="1008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id-ID" sz="2800" kern="1200" dirty="0" smtClean="0"/>
            <a:t>Ventilasi mekanik noninvasif</a:t>
          </a:r>
        </a:p>
        <a:p>
          <a:pPr lvl="0" algn="ctr" defTabSz="1008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id-ID" sz="2800" kern="1200" dirty="0" smtClean="0"/>
            <a:t>Ventilasi mekanik invasif</a:t>
          </a:r>
          <a:endParaRPr lang="id-ID" sz="2800" kern="1200" dirty="0"/>
        </a:p>
      </dsp:txBody>
      <dsp:txXfrm>
        <a:off x="4810848" y="4202444"/>
        <a:ext cx="5639375" cy="171902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E4AD68-A6D7-4DAB-A539-68EFBDD8E772}">
      <dsp:nvSpPr>
        <dsp:cNvPr id="0" name=""/>
        <dsp:cNvSpPr/>
      </dsp:nvSpPr>
      <dsp:spPr>
        <a:xfrm rot="10800000">
          <a:off x="1972745" y="1536"/>
          <a:ext cx="7289311" cy="54686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152" tIns="102870" rIns="192024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700" kern="1200" dirty="0" smtClean="0">
              <a:solidFill>
                <a:schemeClr val="tx1"/>
              </a:solidFill>
            </a:rPr>
            <a:t>Penyakit kardiovaskuler </a:t>
          </a:r>
          <a:endParaRPr lang="id-ID" sz="2700" kern="1200" dirty="0">
            <a:solidFill>
              <a:schemeClr val="tx1"/>
            </a:solidFill>
          </a:endParaRPr>
        </a:p>
      </dsp:txBody>
      <dsp:txXfrm rot="10800000">
        <a:off x="2109461" y="1536"/>
        <a:ext cx="7152595" cy="546864"/>
      </dsp:txXfrm>
    </dsp:sp>
    <dsp:sp modelId="{BBF095D3-26DB-437B-B6E3-C9EC2901DF0C}">
      <dsp:nvSpPr>
        <dsp:cNvPr id="0" name=""/>
        <dsp:cNvSpPr/>
      </dsp:nvSpPr>
      <dsp:spPr>
        <a:xfrm>
          <a:off x="1699313" y="1536"/>
          <a:ext cx="546864" cy="54686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ADE917-A67D-4D71-BC80-4AA26DFDB823}">
      <dsp:nvSpPr>
        <dsp:cNvPr id="0" name=""/>
        <dsp:cNvSpPr/>
      </dsp:nvSpPr>
      <dsp:spPr>
        <a:xfrm rot="10800000">
          <a:off x="1972745" y="711644"/>
          <a:ext cx="7289311" cy="54686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152" tIns="102870" rIns="192024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700" kern="1200" dirty="0" smtClean="0">
              <a:solidFill>
                <a:schemeClr val="tx1"/>
              </a:solidFill>
            </a:rPr>
            <a:t>Osteoporosis</a:t>
          </a:r>
          <a:endParaRPr lang="id-ID" sz="2700" kern="1200" dirty="0">
            <a:solidFill>
              <a:schemeClr val="tx1"/>
            </a:solidFill>
          </a:endParaRPr>
        </a:p>
      </dsp:txBody>
      <dsp:txXfrm rot="10800000">
        <a:off x="2109461" y="711644"/>
        <a:ext cx="7152595" cy="546864"/>
      </dsp:txXfrm>
    </dsp:sp>
    <dsp:sp modelId="{F3FE036D-0153-4A57-9CCA-7E9DF1B1FD7B}">
      <dsp:nvSpPr>
        <dsp:cNvPr id="0" name=""/>
        <dsp:cNvSpPr/>
      </dsp:nvSpPr>
      <dsp:spPr>
        <a:xfrm>
          <a:off x="1699313" y="711644"/>
          <a:ext cx="546864" cy="54686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1AE14-EC09-4FDB-A1CC-4ADDBE1F2C24}">
      <dsp:nvSpPr>
        <dsp:cNvPr id="0" name=""/>
        <dsp:cNvSpPr/>
      </dsp:nvSpPr>
      <dsp:spPr>
        <a:xfrm rot="10800000">
          <a:off x="1972745" y="1421751"/>
          <a:ext cx="7289311" cy="54686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152" tIns="102870" rIns="192024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700" kern="1200" dirty="0" smtClean="0">
              <a:solidFill>
                <a:schemeClr val="tx1"/>
              </a:solidFill>
            </a:rPr>
            <a:t>Kecemasan dan depresi</a:t>
          </a:r>
          <a:endParaRPr lang="id-ID" sz="2700" kern="1200" dirty="0">
            <a:solidFill>
              <a:schemeClr val="tx1"/>
            </a:solidFill>
          </a:endParaRPr>
        </a:p>
      </dsp:txBody>
      <dsp:txXfrm rot="10800000">
        <a:off x="2109461" y="1421751"/>
        <a:ext cx="7152595" cy="546864"/>
      </dsp:txXfrm>
    </dsp:sp>
    <dsp:sp modelId="{60F078B3-BA5A-4D19-8E2D-6512FB0D921D}">
      <dsp:nvSpPr>
        <dsp:cNvPr id="0" name=""/>
        <dsp:cNvSpPr/>
      </dsp:nvSpPr>
      <dsp:spPr>
        <a:xfrm>
          <a:off x="1699313" y="1421751"/>
          <a:ext cx="546864" cy="54686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863639-61C4-4349-88A2-B634B15E902F}">
      <dsp:nvSpPr>
        <dsp:cNvPr id="0" name=""/>
        <dsp:cNvSpPr/>
      </dsp:nvSpPr>
      <dsp:spPr>
        <a:xfrm rot="10800000">
          <a:off x="1972745" y="2131858"/>
          <a:ext cx="7289311" cy="54686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152" tIns="102870" rIns="192024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700" kern="1200" dirty="0" smtClean="0">
              <a:solidFill>
                <a:schemeClr val="tx1"/>
              </a:solidFill>
            </a:rPr>
            <a:t>Infeksi saluran napas</a:t>
          </a:r>
          <a:endParaRPr lang="id-ID" sz="2700" kern="1200" dirty="0">
            <a:solidFill>
              <a:schemeClr val="tx1"/>
            </a:solidFill>
          </a:endParaRPr>
        </a:p>
      </dsp:txBody>
      <dsp:txXfrm rot="10800000">
        <a:off x="2109461" y="2131858"/>
        <a:ext cx="7152595" cy="546864"/>
      </dsp:txXfrm>
    </dsp:sp>
    <dsp:sp modelId="{907982AD-B677-4088-863A-FE6D9FE8D2F6}">
      <dsp:nvSpPr>
        <dsp:cNvPr id="0" name=""/>
        <dsp:cNvSpPr/>
      </dsp:nvSpPr>
      <dsp:spPr>
        <a:xfrm>
          <a:off x="1699313" y="2131858"/>
          <a:ext cx="546864" cy="54686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38A859-BECD-4AFB-83C5-5F11D95955F7}">
      <dsp:nvSpPr>
        <dsp:cNvPr id="0" name=""/>
        <dsp:cNvSpPr/>
      </dsp:nvSpPr>
      <dsp:spPr>
        <a:xfrm rot="10800000">
          <a:off x="1972745" y="2841966"/>
          <a:ext cx="7289311" cy="54686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152" tIns="102870" rIns="192024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700" kern="1200" dirty="0" smtClean="0">
              <a:solidFill>
                <a:schemeClr val="tx1"/>
              </a:solidFill>
            </a:rPr>
            <a:t>Kanker paru</a:t>
          </a:r>
          <a:endParaRPr lang="id-ID" sz="2700" kern="1200" dirty="0">
            <a:solidFill>
              <a:schemeClr val="tx1"/>
            </a:solidFill>
          </a:endParaRPr>
        </a:p>
      </dsp:txBody>
      <dsp:txXfrm rot="10800000">
        <a:off x="2109461" y="2841966"/>
        <a:ext cx="7152595" cy="546864"/>
      </dsp:txXfrm>
    </dsp:sp>
    <dsp:sp modelId="{2BD0F0EC-4D60-4934-AEFE-6E372EB8C404}">
      <dsp:nvSpPr>
        <dsp:cNvPr id="0" name=""/>
        <dsp:cNvSpPr/>
      </dsp:nvSpPr>
      <dsp:spPr>
        <a:xfrm>
          <a:off x="1699313" y="2841966"/>
          <a:ext cx="546864" cy="54686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C2E85D-C03D-42D5-B1E8-DDD63D3D7BEC}">
      <dsp:nvSpPr>
        <dsp:cNvPr id="0" name=""/>
        <dsp:cNvSpPr/>
      </dsp:nvSpPr>
      <dsp:spPr>
        <a:xfrm rot="10800000">
          <a:off x="1972745" y="3552073"/>
          <a:ext cx="7289311" cy="54686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152" tIns="102870" rIns="192024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700" kern="1200" dirty="0" smtClean="0">
              <a:solidFill>
                <a:schemeClr val="tx1"/>
              </a:solidFill>
            </a:rPr>
            <a:t>Penyakit metabolik</a:t>
          </a:r>
          <a:endParaRPr lang="id-ID" sz="2700" kern="1200" dirty="0">
            <a:solidFill>
              <a:schemeClr val="tx1"/>
            </a:solidFill>
          </a:endParaRPr>
        </a:p>
      </dsp:txBody>
      <dsp:txXfrm rot="10800000">
        <a:off x="2109461" y="3552073"/>
        <a:ext cx="7152595" cy="546864"/>
      </dsp:txXfrm>
    </dsp:sp>
    <dsp:sp modelId="{F0E50722-A4F1-4619-BE30-C6407E5B3220}">
      <dsp:nvSpPr>
        <dsp:cNvPr id="0" name=""/>
        <dsp:cNvSpPr/>
      </dsp:nvSpPr>
      <dsp:spPr>
        <a:xfrm>
          <a:off x="1699313" y="3552073"/>
          <a:ext cx="546864" cy="54686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7C218F-3C30-4415-A074-384140F1AD09}">
      <dsp:nvSpPr>
        <dsp:cNvPr id="0" name=""/>
        <dsp:cNvSpPr/>
      </dsp:nvSpPr>
      <dsp:spPr>
        <a:xfrm rot="10800000">
          <a:off x="1972745" y="4262180"/>
          <a:ext cx="7289311" cy="54686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152" tIns="102870" rIns="192024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700" kern="1200" dirty="0" smtClean="0">
              <a:solidFill>
                <a:schemeClr val="tx1"/>
              </a:solidFill>
            </a:rPr>
            <a:t>GERD</a:t>
          </a:r>
          <a:endParaRPr lang="id-ID" sz="2700" kern="1200" dirty="0">
            <a:solidFill>
              <a:schemeClr val="tx1"/>
            </a:solidFill>
          </a:endParaRPr>
        </a:p>
      </dsp:txBody>
      <dsp:txXfrm rot="10800000">
        <a:off x="2109461" y="4262180"/>
        <a:ext cx="7152595" cy="546864"/>
      </dsp:txXfrm>
    </dsp:sp>
    <dsp:sp modelId="{0AF3725E-E747-4F00-B15B-37C7D9AE1F09}">
      <dsp:nvSpPr>
        <dsp:cNvPr id="0" name=""/>
        <dsp:cNvSpPr/>
      </dsp:nvSpPr>
      <dsp:spPr>
        <a:xfrm>
          <a:off x="1699313" y="4262180"/>
          <a:ext cx="546864" cy="54686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A2A6AB-34B0-42C7-AFFE-02C3230BB000}">
      <dsp:nvSpPr>
        <dsp:cNvPr id="0" name=""/>
        <dsp:cNvSpPr/>
      </dsp:nvSpPr>
      <dsp:spPr>
        <a:xfrm rot="10800000">
          <a:off x="1972745" y="4972287"/>
          <a:ext cx="7289311" cy="54686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152" tIns="102870" rIns="192024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700" kern="1200" dirty="0" smtClean="0">
              <a:solidFill>
                <a:schemeClr val="tx1"/>
              </a:solidFill>
            </a:rPr>
            <a:t>Bronkiektasis</a:t>
          </a:r>
          <a:endParaRPr lang="id-ID" sz="2700" kern="1200" dirty="0">
            <a:solidFill>
              <a:schemeClr val="tx1"/>
            </a:solidFill>
          </a:endParaRPr>
        </a:p>
      </dsp:txBody>
      <dsp:txXfrm rot="10800000">
        <a:off x="2109461" y="4972287"/>
        <a:ext cx="7152595" cy="546864"/>
      </dsp:txXfrm>
    </dsp:sp>
    <dsp:sp modelId="{037EF64F-84B1-40E0-8899-704AEFAE0CAB}">
      <dsp:nvSpPr>
        <dsp:cNvPr id="0" name=""/>
        <dsp:cNvSpPr/>
      </dsp:nvSpPr>
      <dsp:spPr>
        <a:xfrm>
          <a:off x="1699313" y="4972287"/>
          <a:ext cx="546864" cy="54686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6E6B22-5E75-4189-9B36-005D2FE1DBD9}">
      <dsp:nvSpPr>
        <dsp:cNvPr id="0" name=""/>
        <dsp:cNvSpPr/>
      </dsp:nvSpPr>
      <dsp:spPr>
        <a:xfrm>
          <a:off x="0" y="1054593"/>
          <a:ext cx="5062001" cy="5955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219033-DFC0-4909-A043-09D3D701073F}">
      <dsp:nvSpPr>
        <dsp:cNvPr id="0" name=""/>
        <dsp:cNvSpPr/>
      </dsp:nvSpPr>
      <dsp:spPr>
        <a:xfrm>
          <a:off x="0" y="1293478"/>
          <a:ext cx="371872" cy="371872"/>
        </a:xfrm>
        <a:prstGeom prst="rect">
          <a:avLst/>
        </a:prstGeom>
        <a:solidFill>
          <a:srgbClr val="0070C0">
            <a:alpha val="90000"/>
          </a:srgb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1C584E-5CA4-4D0E-BE91-5889239B896D}">
      <dsp:nvSpPr>
        <dsp:cNvPr id="0" name=""/>
        <dsp:cNvSpPr/>
      </dsp:nvSpPr>
      <dsp:spPr>
        <a:xfrm>
          <a:off x="2552128" y="0"/>
          <a:ext cx="5665291" cy="10698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105" tIns="52070" rIns="78105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4100" kern="1200" dirty="0" smtClean="0"/>
            <a:t>Kriteria keluar rawat inap</a:t>
          </a:r>
          <a:endParaRPr lang="id-ID" sz="4100" kern="1200" dirty="0"/>
        </a:p>
      </dsp:txBody>
      <dsp:txXfrm>
        <a:off x="2552128" y="0"/>
        <a:ext cx="5665291" cy="1069821"/>
      </dsp:txXfrm>
    </dsp:sp>
    <dsp:sp modelId="{F8CB83B6-53DF-4968-9EEF-176A10AB11D7}">
      <dsp:nvSpPr>
        <dsp:cNvPr id="0" name=""/>
        <dsp:cNvSpPr/>
      </dsp:nvSpPr>
      <dsp:spPr>
        <a:xfrm>
          <a:off x="7206" y="2160302"/>
          <a:ext cx="371863" cy="371863"/>
        </a:xfrm>
        <a:prstGeom prst="rect">
          <a:avLst/>
        </a:prstGeom>
        <a:solidFill>
          <a:srgbClr val="0070C0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8BCF94-C9DA-4D37-A67E-CA679390AAF2}">
      <dsp:nvSpPr>
        <dsp:cNvPr id="0" name=""/>
        <dsp:cNvSpPr/>
      </dsp:nvSpPr>
      <dsp:spPr>
        <a:xfrm>
          <a:off x="361547" y="1912827"/>
          <a:ext cx="4707661" cy="86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Dapat menggunakan bronkodilator</a:t>
          </a:r>
          <a:endParaRPr lang="id-ID" sz="2400" kern="1200" dirty="0"/>
        </a:p>
      </dsp:txBody>
      <dsp:txXfrm>
        <a:off x="361547" y="1912827"/>
        <a:ext cx="4707661" cy="866815"/>
      </dsp:txXfrm>
    </dsp:sp>
    <dsp:sp modelId="{101C0276-B53F-4F7B-A2FF-9E88B7F822AE}">
      <dsp:nvSpPr>
        <dsp:cNvPr id="0" name=""/>
        <dsp:cNvSpPr/>
      </dsp:nvSpPr>
      <dsp:spPr>
        <a:xfrm>
          <a:off x="7206" y="3027118"/>
          <a:ext cx="371863" cy="371863"/>
        </a:xfrm>
        <a:prstGeom prst="rect">
          <a:avLst/>
        </a:prstGeom>
        <a:solidFill>
          <a:srgbClr val="0070C0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CCB63D-4DA6-4E8B-B62D-695D5632D4EE}">
      <dsp:nvSpPr>
        <dsp:cNvPr id="0" name=""/>
        <dsp:cNvSpPr/>
      </dsp:nvSpPr>
      <dsp:spPr>
        <a:xfrm>
          <a:off x="361547" y="2779642"/>
          <a:ext cx="4707661" cy="86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Inhalasi SABA kerja singkat tidak lebih dari per 4 jam</a:t>
          </a:r>
          <a:endParaRPr lang="id-ID" sz="2400" kern="1200" dirty="0"/>
        </a:p>
      </dsp:txBody>
      <dsp:txXfrm>
        <a:off x="361547" y="2779642"/>
        <a:ext cx="4707661" cy="866815"/>
      </dsp:txXfrm>
    </dsp:sp>
    <dsp:sp modelId="{C566546A-1429-4FA4-93DA-544DF5722E1A}">
      <dsp:nvSpPr>
        <dsp:cNvPr id="0" name=""/>
        <dsp:cNvSpPr/>
      </dsp:nvSpPr>
      <dsp:spPr>
        <a:xfrm>
          <a:off x="7206" y="3893933"/>
          <a:ext cx="371863" cy="371863"/>
        </a:xfrm>
        <a:prstGeom prst="rect">
          <a:avLst/>
        </a:prstGeom>
        <a:solidFill>
          <a:srgbClr val="0070C0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D25E3B-8423-4BC1-96C5-29237C6751CC}">
      <dsp:nvSpPr>
        <dsp:cNvPr id="0" name=""/>
        <dsp:cNvSpPr/>
      </dsp:nvSpPr>
      <dsp:spPr>
        <a:xfrm>
          <a:off x="361547" y="3646457"/>
          <a:ext cx="4707661" cy="86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Kondisi pasien stabil selama 12-24 jam</a:t>
          </a:r>
          <a:endParaRPr lang="id-ID" sz="2400" kern="1200" dirty="0"/>
        </a:p>
      </dsp:txBody>
      <dsp:txXfrm>
        <a:off x="361547" y="3646457"/>
        <a:ext cx="4707661" cy="866815"/>
      </dsp:txXfrm>
    </dsp:sp>
    <dsp:sp modelId="{424CB6B0-8F0E-4FD6-9938-96F174615F8C}">
      <dsp:nvSpPr>
        <dsp:cNvPr id="0" name=""/>
        <dsp:cNvSpPr/>
      </dsp:nvSpPr>
      <dsp:spPr>
        <a:xfrm>
          <a:off x="5925598" y="1069821"/>
          <a:ext cx="5062001" cy="5955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6A22BC-6A26-465C-A489-4C175274DEB9}">
      <dsp:nvSpPr>
        <dsp:cNvPr id="0" name=""/>
        <dsp:cNvSpPr/>
      </dsp:nvSpPr>
      <dsp:spPr>
        <a:xfrm>
          <a:off x="5925598" y="1293478"/>
          <a:ext cx="371872" cy="371872"/>
        </a:xfrm>
        <a:prstGeom prst="rect">
          <a:avLst/>
        </a:prstGeom>
        <a:solidFill>
          <a:srgbClr val="0070C0">
            <a:alpha val="90000"/>
          </a:srgb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BA5147-6DDC-4606-AA0E-9BF450F0D290}">
      <dsp:nvSpPr>
        <dsp:cNvPr id="0" name=""/>
        <dsp:cNvSpPr/>
      </dsp:nvSpPr>
      <dsp:spPr>
        <a:xfrm>
          <a:off x="5925598" y="0"/>
          <a:ext cx="5062001" cy="10698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105" tIns="52070" rIns="78105" bIns="5207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4100" kern="1200" dirty="0"/>
        </a:p>
      </dsp:txBody>
      <dsp:txXfrm>
        <a:off x="5925598" y="0"/>
        <a:ext cx="5062001" cy="1069821"/>
      </dsp:txXfrm>
    </dsp:sp>
    <dsp:sp modelId="{FCEAB120-0A92-4E50-AB3E-D2AF9AF3AAFB}">
      <dsp:nvSpPr>
        <dsp:cNvPr id="0" name=""/>
        <dsp:cNvSpPr/>
      </dsp:nvSpPr>
      <dsp:spPr>
        <a:xfrm>
          <a:off x="5925598" y="2160302"/>
          <a:ext cx="371863" cy="371863"/>
        </a:xfrm>
        <a:prstGeom prst="rect">
          <a:avLst/>
        </a:prstGeom>
        <a:solidFill>
          <a:srgbClr val="0070C0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D2605F-9670-4334-A4FB-A0645A7947AC}">
      <dsp:nvSpPr>
        <dsp:cNvPr id="0" name=""/>
        <dsp:cNvSpPr/>
      </dsp:nvSpPr>
      <dsp:spPr>
        <a:xfrm>
          <a:off x="6279938" y="1912827"/>
          <a:ext cx="4707661" cy="86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Pasien atau keluarga sudah memahami penggunaan terapi dengan benar</a:t>
          </a:r>
          <a:endParaRPr lang="id-ID" sz="2400" kern="1200" dirty="0"/>
        </a:p>
      </dsp:txBody>
      <dsp:txXfrm>
        <a:off x="6279938" y="1912827"/>
        <a:ext cx="4707661" cy="866815"/>
      </dsp:txXfrm>
    </dsp:sp>
    <dsp:sp modelId="{1135FE15-DE8B-4B9B-B7E1-DFDDE1389D42}">
      <dsp:nvSpPr>
        <dsp:cNvPr id="0" name=""/>
        <dsp:cNvSpPr/>
      </dsp:nvSpPr>
      <dsp:spPr>
        <a:xfrm>
          <a:off x="5925598" y="3027118"/>
          <a:ext cx="371863" cy="371863"/>
        </a:xfrm>
        <a:prstGeom prst="rect">
          <a:avLst/>
        </a:prstGeom>
        <a:solidFill>
          <a:srgbClr val="0070C0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C622F0-4ACB-4665-B52F-F320BF930EA8}">
      <dsp:nvSpPr>
        <dsp:cNvPr id="0" name=""/>
        <dsp:cNvSpPr/>
      </dsp:nvSpPr>
      <dsp:spPr>
        <a:xfrm>
          <a:off x="6279938" y="2779642"/>
          <a:ext cx="4707661" cy="86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Perencanaan observasi lanjutan</a:t>
          </a:r>
          <a:endParaRPr lang="id-ID" sz="2400" kern="1200" dirty="0"/>
        </a:p>
      </dsp:txBody>
      <dsp:txXfrm>
        <a:off x="6279938" y="2779642"/>
        <a:ext cx="4707661" cy="866815"/>
      </dsp:txXfrm>
    </dsp:sp>
    <dsp:sp modelId="{A49D67FD-9B8D-4896-B12E-68844C283EE1}">
      <dsp:nvSpPr>
        <dsp:cNvPr id="0" name=""/>
        <dsp:cNvSpPr/>
      </dsp:nvSpPr>
      <dsp:spPr>
        <a:xfrm>
          <a:off x="5925598" y="3893933"/>
          <a:ext cx="371863" cy="371863"/>
        </a:xfrm>
        <a:prstGeom prst="rect">
          <a:avLst/>
        </a:prstGeom>
        <a:solidFill>
          <a:srgbClr val="0070C0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7ADC11-A080-49D1-A8E6-357B032F1931}">
      <dsp:nvSpPr>
        <dsp:cNvPr id="0" name=""/>
        <dsp:cNvSpPr/>
      </dsp:nvSpPr>
      <dsp:spPr>
        <a:xfrm>
          <a:off x="6279938" y="3646457"/>
          <a:ext cx="4707661" cy="86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Pasien, keluarga dan tenaga medis yakin bahwa pasien dapat dikelola dengan baik dirumah</a:t>
          </a:r>
          <a:endParaRPr lang="id-ID" sz="2400" kern="1200" dirty="0"/>
        </a:p>
      </dsp:txBody>
      <dsp:txXfrm>
        <a:off x="6279938" y="3646457"/>
        <a:ext cx="4707661" cy="86681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A75900-B9C4-4D73-9322-45A1BAFC5FFF}">
      <dsp:nvSpPr>
        <dsp:cNvPr id="0" name=""/>
        <dsp:cNvSpPr/>
      </dsp:nvSpPr>
      <dsp:spPr>
        <a:xfrm>
          <a:off x="3403" y="45056"/>
          <a:ext cx="3318896" cy="12416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2700" kern="1200"/>
        </a:p>
      </dsp:txBody>
      <dsp:txXfrm>
        <a:off x="3403" y="45056"/>
        <a:ext cx="3318896" cy="1241627"/>
      </dsp:txXfrm>
    </dsp:sp>
    <dsp:sp modelId="{07A41DC7-E25E-444B-98C4-5A094CEED7C2}">
      <dsp:nvSpPr>
        <dsp:cNvPr id="0" name=""/>
        <dsp:cNvSpPr/>
      </dsp:nvSpPr>
      <dsp:spPr>
        <a:xfrm>
          <a:off x="3403" y="1286684"/>
          <a:ext cx="3318896" cy="49204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700" kern="1200" dirty="0" smtClean="0"/>
            <a:t>Promotif</a:t>
          </a:r>
          <a:endParaRPr lang="id-ID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700" kern="1200" dirty="0" smtClean="0"/>
            <a:t>Preventif</a:t>
          </a:r>
          <a:endParaRPr lang="id-ID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700" kern="1200" dirty="0" smtClean="0"/>
            <a:t>Kuratif</a:t>
          </a:r>
          <a:endParaRPr lang="id-ID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700" kern="1200" dirty="0" smtClean="0"/>
            <a:t>Rehabilitatif</a:t>
          </a:r>
          <a:endParaRPr lang="id-ID" sz="2700" kern="1200" dirty="0"/>
        </a:p>
      </dsp:txBody>
      <dsp:txXfrm>
        <a:off x="3403" y="1286684"/>
        <a:ext cx="3318896" cy="4920468"/>
      </dsp:txXfrm>
    </dsp:sp>
    <dsp:sp modelId="{897F1864-AFBF-4664-8DE2-29F431BFA858}">
      <dsp:nvSpPr>
        <dsp:cNvPr id="0" name=""/>
        <dsp:cNvSpPr/>
      </dsp:nvSpPr>
      <dsp:spPr>
        <a:xfrm>
          <a:off x="3786946" y="45056"/>
          <a:ext cx="3318896" cy="12416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700" kern="1200" dirty="0" smtClean="0">
              <a:solidFill>
                <a:schemeClr val="tx1"/>
              </a:solidFill>
            </a:rPr>
            <a:t>Peran puskesmas dan pelayanan kesehatan primer pada PPOK</a:t>
          </a:r>
          <a:endParaRPr lang="id-ID" sz="2700" kern="1200" dirty="0">
            <a:solidFill>
              <a:schemeClr val="tx1"/>
            </a:solidFill>
          </a:endParaRPr>
        </a:p>
      </dsp:txBody>
      <dsp:txXfrm>
        <a:off x="3786946" y="45056"/>
        <a:ext cx="3318896" cy="1241627"/>
      </dsp:txXfrm>
    </dsp:sp>
    <dsp:sp modelId="{64866291-B6E7-4359-9A88-71F72EAC05E3}">
      <dsp:nvSpPr>
        <dsp:cNvPr id="0" name=""/>
        <dsp:cNvSpPr/>
      </dsp:nvSpPr>
      <dsp:spPr>
        <a:xfrm>
          <a:off x="3786946" y="1286684"/>
          <a:ext cx="3318896" cy="49204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700" kern="1200" dirty="0" smtClean="0"/>
            <a:t>Diagnosis</a:t>
          </a:r>
          <a:endParaRPr lang="id-ID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700" kern="1200" dirty="0" smtClean="0">
              <a:sym typeface="Wingdings" panose="05000000000000000000" pitchFamily="2" charset="2"/>
            </a:rPr>
            <a:t> Faktor risiko, predisposisi, keluhan respirasi</a:t>
          </a:r>
          <a:endParaRPr lang="id-ID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700" kern="1200" dirty="0" smtClean="0"/>
            <a:t>Tatalaksana PPOK eksaserbasi</a:t>
          </a:r>
          <a:endParaRPr lang="id-ID" sz="2700" kern="1200" dirty="0"/>
        </a:p>
      </dsp:txBody>
      <dsp:txXfrm>
        <a:off x="3786946" y="1286684"/>
        <a:ext cx="3318896" cy="4920468"/>
      </dsp:txXfrm>
    </dsp:sp>
    <dsp:sp modelId="{5AD6757C-8457-4420-937D-C6A0CEE4CBD9}">
      <dsp:nvSpPr>
        <dsp:cNvPr id="0" name=""/>
        <dsp:cNvSpPr/>
      </dsp:nvSpPr>
      <dsp:spPr>
        <a:xfrm>
          <a:off x="7570489" y="45056"/>
          <a:ext cx="3318896" cy="12416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2700" kern="1200"/>
        </a:p>
      </dsp:txBody>
      <dsp:txXfrm>
        <a:off x="7570489" y="45056"/>
        <a:ext cx="3318896" cy="1241627"/>
      </dsp:txXfrm>
    </dsp:sp>
    <dsp:sp modelId="{479CBBE5-0C6A-4D2C-A999-2CDC713430A0}">
      <dsp:nvSpPr>
        <dsp:cNvPr id="0" name=""/>
        <dsp:cNvSpPr/>
      </dsp:nvSpPr>
      <dsp:spPr>
        <a:xfrm>
          <a:off x="7570489" y="1286684"/>
          <a:ext cx="3318896" cy="49204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700" kern="1200" dirty="0" smtClean="0"/>
            <a:t>Rujukan dilakukan bila:</a:t>
          </a:r>
          <a:endParaRPr lang="id-ID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700" kern="1200" dirty="0" smtClean="0"/>
            <a:t>1. Rujukan untuk diagnosis dan derajat PPOK</a:t>
          </a:r>
          <a:endParaRPr lang="id-ID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700" kern="1200" dirty="0" smtClean="0"/>
            <a:t>2. PPOK eksaserbasi setelah mendapat penanganan awal</a:t>
          </a:r>
          <a:endParaRPr lang="id-ID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700" kern="1200" dirty="0" smtClean="0"/>
            <a:t>3. Pengobatan jangka panjang dengan sistem rujuk balik</a:t>
          </a:r>
          <a:endParaRPr lang="id-ID" sz="2700" kern="1200" dirty="0"/>
        </a:p>
      </dsp:txBody>
      <dsp:txXfrm>
        <a:off x="7570489" y="1286684"/>
        <a:ext cx="3318896" cy="49204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1AA06-D77F-4322-A99F-49EB8DC227F0}" type="datetimeFigureOut">
              <a:rPr lang="id-ID" smtClean="0"/>
              <a:pPr/>
              <a:t>10/11/2017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0C750-00B4-4A22-8BF3-354F643A890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23809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0C750-00B4-4A22-8BF3-354F643A8902}" type="slidenum">
              <a:rPr lang="id-ID" smtClean="0"/>
              <a:pPr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97880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7" name="Group 1556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1558" name="Straight Connector 1557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9" name="Straight Connector 1558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0" name="Straight Connector 1559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1" name="Straight Connector 1560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2" name="Straight Connector 1561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3" name="Straight Connector 1562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4" name="Straight Connector 1563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5" name="Straight Connector 1564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6" name="Straight Connector 1565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7" name="Straight Connector 1566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8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9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0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1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2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3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4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5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6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7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8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9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0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1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2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3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4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5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6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7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8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9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0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1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2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3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4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5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6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7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8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9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0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1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2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3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4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5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6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7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8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9" name="Oval 1608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0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1" name="Oval 161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2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3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4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5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6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7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8" name="Oval 1617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9" name="Oval 1618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0" name="Oval 1619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1" name="Oval 1620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2" name="Oval 1621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3" name="Oval 1622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4" name="Oval 1623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6" name="Oval 1625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7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8" name="Oval 1627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9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0" name="Oval 1629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1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2" name="Oval 1631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3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4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5" name="Oval 1634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6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7" name="Oval 1636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8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9" name="Oval 1638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0" name="Oval 1639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1" name="Oval 1640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2" name="Oval 1641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3" name="Oval 1642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4" name="Oval 1643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5" name="Oval 1644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6" name="Oval 1645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7" name="Oval 1646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8" name="Oval 1647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9" name="Oval 1648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0" name="Oval 1649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1" name="Oval 1650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2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3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4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5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6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7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8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9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0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1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2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3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4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6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7" name="Oval 1666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8" name="Oval 1667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9" name="Oval 1668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0" name="Oval 1669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1" name="Oval 1670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2" name="Oval 1671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3" name="Oval 1672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4" name="Oval 1673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5" name="Oval 1674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6" name="Oval 1675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7" name="Oval 1676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8" name="Oval 1677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9" name="Oval 1678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0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1" name="Oval 1680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2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3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4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5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6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7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8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9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0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1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2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3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4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6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7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8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9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0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1" name="Oval 170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3" name="Oval 1702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4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5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6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7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8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9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0" name="Oval 1709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1" name="Oval 1710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2" name="Oval 1711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3" name="Oval 1712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4" name="Oval 1713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5" name="Oval 1714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6" name="Oval 1715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7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8" name="Oval 1717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9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0" name="Oval 1719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1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2" name="Oval 1721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3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4" name="Oval 1723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5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6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7" name="Oval 1726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8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9" name="Oval 1728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0" name="Oval 1729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1" name="Oval 1730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2" name="Oval 1731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3" name="Oval 1732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4" name="Oval 1733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5" name="Oval 1734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6" name="Oval 1735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7" name="Oval 1736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8" name="Oval 1737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9" name="Oval 1738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0" name="Oval 1739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1" name="Oval 1740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2" name="Oval 1741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2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3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4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5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6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7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8" name="Oval 1757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9" name="Oval 1758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0" name="Oval 1759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1" name="Oval 1760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2" name="Oval 1761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3" name="Oval 1762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4" name="Oval 1763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5" name="Oval 1764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6" name="Oval 1765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7" name="Oval 1766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8" name="Oval 1767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9" name="Oval 1768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0" name="Oval 1769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1" name="Oval 1770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2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3" name="Oval 1772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5" name="Oval 1774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6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7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8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9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0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1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2" name="Oval 1781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3" name="Oval 1782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4" name="Oval 1783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5" name="Oval 1784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6" name="Oval 1785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7" name="Oval 1786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8" name="Oval 1787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9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0" name="Oval 178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1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2" name="Oval 179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4" name="Oval 1793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5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6" name="Oval 1795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7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8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9" name="Oval 1798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0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1" name="Oval 1800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2" name="Oval 1801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3" name="Oval 1802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4" name="Oval 1803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5" name="Oval 1804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6" name="Oval 1805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7" name="Oval 1806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8" name="Oval 1807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9" name="Oval 1808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0" name="Oval 1809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1" name="Oval 1810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2" name="Oval 1811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3" name="Oval 1812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4" name="Oval 1813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5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6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7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8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9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0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1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2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3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4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5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6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7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8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9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0" name="Oval 1829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1" name="Oval 1830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2" name="Oval 1831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3" name="Oval 1832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4" name="Oval 1833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5" name="Oval 1834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6" name="Oval 1835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7" name="Oval 1836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8" name="Oval 1837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9" name="Oval 1838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0" name="Oval 1839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1" name="Oval 1840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2" name="Oval 1841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3" name="Oval 1842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4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5" name="Oval 18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6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7" name="Oval 1846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8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9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0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1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2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3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4" name="Oval 1853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5" name="Oval 1854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6" name="Oval 1855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7" name="Oval 1856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8" name="Oval 1857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9" name="Oval 1858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0" name="Oval 1859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1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2" name="Oval 186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3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4" name="Oval 1863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5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6" name="Oval 186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7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8" name="Oval 1867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9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0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1" name="Oval 1870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72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3" name="Oval 1872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4" name="Oval 1873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5" name="Oval 1874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6" name="Oval 1875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7" name="Oval 1876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8" name="Oval 1877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9" name="Oval 1878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0" name="Oval 1879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1" name="Oval 1880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2" name="Oval 1881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3" name="Oval 1882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4" name="Oval 1883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5" name="Oval 1884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6" name="Oval 1885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7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8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9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0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1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2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3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4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5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6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7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8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9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0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1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2" name="Oval 190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3" name="Oval 190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4" name="Oval 190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5" name="Oval 190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6" name="Oval 190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7" name="Oval 190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8" name="Oval 190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9" name="Oval 190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0" name="Oval 190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1" name="Oval 191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2" name="Oval 191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3" name="Oval 1912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4" name="Oval 1913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5" name="Oval 1914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6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7" name="Oval 1916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18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9" name="Oval 1918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0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1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2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3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4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5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6" name="Oval 192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7" name="Oval 192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8" name="Oval 192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9" name="Oval 192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0" name="Oval 192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1" name="Oval 193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2" name="Oval 193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4" name="Oval 1933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5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6" name="Oval 1935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7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8" name="Oval 1937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9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0" name="Oval 1939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3" name="Oval 1942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5" name="Oval 194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6" name="Oval 194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7" name="Oval 194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8" name="Oval 194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9" name="Oval 194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0" name="Oval 194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1" name="Oval 195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2" name="Oval 195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3" name="Oval 195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4" name="Oval 195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5" name="Oval 1954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6" name="Oval 1955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7" name="Oval 1956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8" name="Oval 1957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9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0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1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2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4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5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6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7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8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9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0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1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2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3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4" name="Oval 1973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5" name="Oval 1974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6" name="Oval 1975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7" name="Oval 1976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8" name="Oval 1977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9" name="Oval 1978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0" name="Oval 1979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1" name="Oval 1980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2" name="Oval 1981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3" name="Oval 1982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4" name="Oval 1983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5" name="Oval 1984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6" name="Oval 1985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7" name="Oval 1986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8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9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0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1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2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3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C78BE69-D5BF-4106-B535-6E5392EE0777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6330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47F0A-EACD-4E60-91DE-51618D16D8FA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374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5782-6F41-45EB-97EA-D2A40466177E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518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B639-F4C3-4D51-9E12-DE3CF22D8169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589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6" name="Group 525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527" name="Straight Connector 526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Straight Connector 530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Straight Connector 531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Straight Connector 532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Straight Connector 533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Straight Connector 534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Straight Connector 535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7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Oval 598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Oval 599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Oval 600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Oval 601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Oval 602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Oval 603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Oval 604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Oval 605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Oval 621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Oval 622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Oval 623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Oval 624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Oval 625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Oval 626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Oval 627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Oval 628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Oval 629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Oval 630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Oval 669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Oval 670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Oval 671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Oval 672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Oval 673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Oval 674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698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" name="Oval 700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" name="Oval 701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" name="Oval 702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Oval 703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" name="Oval 704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" name="Oval 705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Oval 706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Oval 707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Oval 708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" name="Oval 709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Oval 710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Oval 711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" name="Oval 727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" name="Oval 728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Oval 729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Oval 730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Oval 731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" name="Oval 732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Oval 733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" name="Oval 734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" name="Oval 735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Oval 736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" name="Oval 737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" name="Oval 738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" name="Oval 739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" name="Oval 740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" name="Oval 756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" name="Oval 757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9" name="Oval 758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" name="Oval 759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Oval 760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Oval 761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Oval 762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Oval 763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Oval 764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Oval 765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Oval 766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Oval 767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Oval 768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Oval 769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" name="Oval 785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" name="Oval 786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" name="Oval 787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" name="Oval 788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" name="Oval 789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" name="Oval 790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" name="Oval 791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" name="Oval 792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" name="Oval 793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" name="Oval 794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" name="Oval 795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" name="Oval 796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" name="Oval 797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" name="Oval 798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" name="Oval 814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" name="Oval 815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" name="Oval 816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" name="Oval 817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" name="Oval 818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" name="Oval 819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Oval 820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Oval 821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Oval 822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Oval 823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" name="Oval 824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" name="Oval 825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" name="Oval 826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Oval 827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0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" name="Oval 843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" name="Oval 844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" name="Oval 845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" name="Oval 846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" name="Oval 847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" name="Oval 848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" name="Oval 849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" name="Oval 850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" name="Oval 851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" name="Oval 852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" name="Oval 853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" name="Oval 854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" name="Oval 855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" name="Oval 856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" name="Oval 872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" name="Oval 873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" name="Oval 874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" name="Oval 875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" name="Oval 876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" name="Oval 877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" name="Oval 878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" name="Oval 879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" name="Oval 880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" name="Oval 881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" name="Oval 882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" name="Oval 883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" name="Oval 884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" name="Oval 885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1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2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3" name="Oval 902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4" name="Oval 903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5" name="Oval 904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6" name="Oval 905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7" name="Oval 906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8" name="Oval 907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9" name="Oval 908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0" name="Oval 909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1" name="Oval 910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2" name="Oval 911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3" name="Oval 912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4" name="Oval 913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5" name="Oval 914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6" name="Oval 915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7" name="Oval 916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8" name="Oval 917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9" name="Oval 918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0" name="Oval 919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1" name="Oval 920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2" name="Oval 921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3" name="Oval 922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4" name="Oval 923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5" name="Oval 924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6" name="Oval 925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7" name="Oval 926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8" name="Oval 927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9" name="Oval 928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0" name="Oval 929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1" name="Oval 930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2" name="Oval 931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3" name="Oval 932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4" name="Oval 933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5" name="Oval 934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6" name="Oval 935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7" name="Oval 936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8" name="Oval 937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9" name="Oval 938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0" name="Oval 93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1" name="Oval 940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2" name="Oval 941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3" name="Oval 942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4" name="Oval 943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5" name="Oval 9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6" name="Oval 945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7" name="Oval 946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8" name="Oval 947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9" name="Oval 948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0" name="Oval 949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1" name="Oval 950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2" name="Oval 951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3" name="Oval 952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4" name="Oval 953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5" name="Oval 954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6" name="Oval 95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7" name="Oval 956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8" name="Oval 957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9" name="Oval 958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0" name="Oval 959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1" name="Oval 960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2" name="Oval 961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3" name="Oval 962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4" name="Oval 963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5" name="Oval 964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6" name="Oval 965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7" name="Oval 966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8" name="Oval 967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9" name="Oval 968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0" name="Oval 969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1" name="Oval 970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2" name="Oval 971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tIns="45720" rIns="91440" bIns="4572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1D1D-ECB3-4663-9245-555B36B15DAD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2986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FE8-C979-4C8D-AC7B-5F62B3CE8176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445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B4F07-A509-477C-A0DF-056DD7F68893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957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D0FC4-07FC-4B5F-989D-3AFB31E68217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54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3775-A439-45E6-AD4E-FE92BB6CF1C0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363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F3855-72A7-4642-9414-752BDEC75182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9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506A-9838-400F-8ADC-74FCA1A3DF5E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4061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4BF1D51-6ADE-41BE-9904-49512797FC5E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56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32995"/>
            <a:ext cx="12192000" cy="1943837"/>
          </a:xfrm>
        </p:spPr>
        <p:txBody>
          <a:bodyPr>
            <a:noAutofit/>
          </a:bodyPr>
          <a:lstStyle/>
          <a:p>
            <a:pPr algn="ctr"/>
            <a:r>
              <a:rPr lang="id-ID" sz="7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</a:t>
            </a:r>
            <a:r>
              <a:rPr lang="en-US" sz="7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ata</a:t>
            </a:r>
            <a:r>
              <a:rPr lang="en-US" sz="7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7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laksana</a:t>
            </a:r>
            <a:r>
              <a:rPr lang="en-US" sz="7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sz="7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7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7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penyakit</a:t>
            </a:r>
            <a:r>
              <a:rPr lang="en-US" sz="7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7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paru</a:t>
            </a:r>
            <a:r>
              <a:rPr lang="en-US" sz="7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7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obstruktif</a:t>
            </a:r>
            <a:r>
              <a:rPr lang="id-ID" sz="7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7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kronik</a:t>
            </a:r>
            <a:endParaRPr lang="en-US" sz="7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032217" y="4745924"/>
            <a:ext cx="8092440" cy="971550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4000" dirty="0" smtClean="0">
                <a:solidFill>
                  <a:schemeClr val="tx1"/>
                </a:solidFill>
              </a:rPr>
              <a:t>Prima Karita Sari</a:t>
            </a:r>
            <a:endParaRPr lang="id-ID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54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9728751"/>
              </p:ext>
            </p:extLst>
          </p:nvPr>
        </p:nvGraphicFramePr>
        <p:xfrm>
          <a:off x="333632" y="297180"/>
          <a:ext cx="11479427" cy="6366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751882" y="6470704"/>
            <a:ext cx="7283909" cy="570811"/>
          </a:xfrm>
        </p:spPr>
        <p:txBody>
          <a:bodyPr/>
          <a:lstStyle/>
          <a:p>
            <a:pPr algn="ctr"/>
            <a:r>
              <a:rPr lang="id-ID" sz="1600" i="1" dirty="0"/>
              <a:t>Global Initiative for Chronic Obstructive Lung Disease</a:t>
            </a:r>
            <a:r>
              <a:rPr lang="id-ID" sz="1600" dirty="0"/>
              <a:t>, 2017; Perhimpunan Dokter Paru Indonesia, 2016</a:t>
            </a:r>
            <a:endParaRPr lang="en-US" sz="1600" dirty="0"/>
          </a:p>
          <a:p>
            <a:pPr algn="ctr"/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6341497"/>
              </p:ext>
            </p:extLst>
          </p:nvPr>
        </p:nvGraphicFramePr>
        <p:xfrm>
          <a:off x="685800" y="1051561"/>
          <a:ext cx="10961370" cy="55206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242217" y="6579235"/>
            <a:ext cx="7949784" cy="377825"/>
          </a:xfrm>
        </p:spPr>
        <p:txBody>
          <a:bodyPr/>
          <a:lstStyle/>
          <a:p>
            <a:pPr algn="ctr"/>
            <a:r>
              <a:rPr lang="id-ID" sz="1600" i="1" dirty="0"/>
              <a:t>Global Initiative for Chronic Obstructive Lung Disease</a:t>
            </a:r>
            <a:r>
              <a:rPr lang="id-ID" sz="1600" dirty="0"/>
              <a:t>, 2017; Perhimpunan Dokter Paru Indonesia, 2016</a:t>
            </a:r>
            <a:endParaRPr lang="en-US" sz="1600" dirty="0"/>
          </a:p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097280" y="285750"/>
            <a:ext cx="10367010" cy="628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600" dirty="0" smtClean="0">
                <a:solidFill>
                  <a:schemeClr val="tx1"/>
                </a:solidFill>
              </a:rPr>
              <a:t>Komorbid pada PPOK</a:t>
            </a:r>
            <a:endParaRPr lang="id-ID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06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2661009"/>
              </p:ext>
            </p:extLst>
          </p:nvPr>
        </p:nvGraphicFramePr>
        <p:xfrm>
          <a:off x="605789" y="627797"/>
          <a:ext cx="10994807" cy="5830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183380" y="6269037"/>
            <a:ext cx="7827659" cy="377825"/>
          </a:xfrm>
        </p:spPr>
        <p:txBody>
          <a:bodyPr/>
          <a:lstStyle/>
          <a:p>
            <a:pPr algn="ctr"/>
            <a:r>
              <a:rPr lang="id-ID" sz="1600" i="1" dirty="0"/>
              <a:t>Global Initiative for Chronic Obstructive Lung Disease</a:t>
            </a:r>
            <a:r>
              <a:rPr lang="id-ID" sz="1600" dirty="0"/>
              <a:t>, 2017; Perhimpunan Dokter Paru Indonesia, 2016</a:t>
            </a:r>
            <a:endParaRPr lang="en-US" sz="1600" dirty="0"/>
          </a:p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52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6765701"/>
              </p:ext>
            </p:extLst>
          </p:nvPr>
        </p:nvGraphicFramePr>
        <p:xfrm>
          <a:off x="685801" y="11430"/>
          <a:ext cx="10892790" cy="6252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120328" y="6367199"/>
            <a:ext cx="3623873" cy="377825"/>
          </a:xfrm>
        </p:spPr>
        <p:txBody>
          <a:bodyPr/>
          <a:lstStyle/>
          <a:p>
            <a:pPr algn="ctr"/>
            <a:r>
              <a:rPr lang="id-ID" sz="1600" dirty="0"/>
              <a:t>Perhimpunan Dokter Paru Indonesia, 2016</a:t>
            </a:r>
            <a:endParaRPr lang="en-US" sz="1600" dirty="0"/>
          </a:p>
          <a:p>
            <a:pPr algn="ctr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07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d-ID" sz="6000" dirty="0" smtClean="0"/>
              <a:t>TERIMA KASIH</a:t>
            </a:r>
            <a:endParaRPr lang="id-ID" sz="6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73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9232674"/>
              </p:ext>
            </p:extLst>
          </p:nvPr>
        </p:nvGraphicFramePr>
        <p:xfrm>
          <a:off x="2674620" y="994410"/>
          <a:ext cx="6812280" cy="5612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9565642" y="6337617"/>
            <a:ext cx="2503170" cy="377825"/>
          </a:xfrm>
        </p:spPr>
        <p:txBody>
          <a:bodyPr/>
          <a:lstStyle/>
          <a:p>
            <a:r>
              <a:rPr lang="id-ID" sz="1200" dirty="0" smtClean="0"/>
              <a:t>Perhimpunan Dokter Paru Indonesia, 2016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120140" y="165735"/>
            <a:ext cx="9349740" cy="657225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600" dirty="0" smtClean="0"/>
              <a:t>Prinsip penatalaksanaan PPOK</a:t>
            </a:r>
            <a:endParaRPr lang="id-ID" sz="3600" dirty="0"/>
          </a:p>
        </p:txBody>
      </p:sp>
    </p:spTree>
    <p:extLst>
      <p:ext uri="{BB962C8B-B14F-4D97-AF65-F5344CB8AC3E}">
        <p14:creationId xmlns:p14="http://schemas.microsoft.com/office/powerpoint/2010/main" val="19296538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3239238"/>
              </p:ext>
            </p:extLst>
          </p:nvPr>
        </p:nvGraphicFramePr>
        <p:xfrm>
          <a:off x="571500" y="341194"/>
          <a:ext cx="11087100" cy="5967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53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5941034"/>
              </p:ext>
            </p:extLst>
          </p:nvPr>
        </p:nvGraphicFramePr>
        <p:xfrm>
          <a:off x="685800" y="365760"/>
          <a:ext cx="10904220" cy="6046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084040" y="6510655"/>
            <a:ext cx="2951442" cy="450215"/>
          </a:xfrm>
        </p:spPr>
        <p:txBody>
          <a:bodyPr/>
          <a:lstStyle/>
          <a:p>
            <a:pPr algn="ctr"/>
            <a:r>
              <a:rPr lang="id-ID" sz="1400" dirty="0"/>
              <a:t>Perhimpunan Dokter Paru Indonesia, 2016</a:t>
            </a:r>
            <a:endParaRPr lang="en-US" sz="1400" dirty="0"/>
          </a:p>
          <a:p>
            <a:pPr algn="ctr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23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7264745"/>
              </p:ext>
            </p:extLst>
          </p:nvPr>
        </p:nvGraphicFramePr>
        <p:xfrm>
          <a:off x="300038" y="341314"/>
          <a:ext cx="11504612" cy="57752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67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253313"/>
            <a:ext cx="10620631" cy="712573"/>
          </a:xfrm>
        </p:spPr>
        <p:txBody>
          <a:bodyPr/>
          <a:lstStyle/>
          <a:p>
            <a:pPr algn="ctr"/>
            <a:r>
              <a:rPr lang="id-ID" dirty="0" smtClean="0"/>
              <a:t>KLASIFIKASI PPOK STABIL</a:t>
            </a:r>
            <a:endParaRPr lang="id-ID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8411" y="823783"/>
            <a:ext cx="10855409" cy="542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779895" y="6389850"/>
            <a:ext cx="4313046" cy="377825"/>
          </a:xfrm>
        </p:spPr>
        <p:txBody>
          <a:bodyPr/>
          <a:lstStyle/>
          <a:p>
            <a:pPr algn="ctr"/>
            <a:r>
              <a:rPr lang="id-ID" sz="1600" i="1" dirty="0" smtClean="0"/>
              <a:t>Global Initiative for Chronic Obstructive Lung Disease</a:t>
            </a:r>
            <a:r>
              <a:rPr lang="id-ID" sz="1600" dirty="0" smtClean="0"/>
              <a:t>, 2017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36123" y="220287"/>
            <a:ext cx="7813963" cy="7481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err="1" smtClean="0">
                <a:solidFill>
                  <a:sysClr val="windowText" lastClr="000000"/>
                </a:solidFill>
              </a:rPr>
              <a:t>Farmakologis</a:t>
            </a:r>
            <a:endParaRPr lang="en-US" sz="4400" dirty="0">
              <a:solidFill>
                <a:sysClr val="windowText" lastClr="0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39114" y="1128770"/>
            <a:ext cx="10206681" cy="5386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495083" y="6493828"/>
            <a:ext cx="4696918" cy="377825"/>
          </a:xfrm>
        </p:spPr>
        <p:txBody>
          <a:bodyPr/>
          <a:lstStyle/>
          <a:p>
            <a:pPr algn="ctr"/>
            <a:r>
              <a:rPr lang="id-ID" sz="1600" i="1" dirty="0" smtClean="0"/>
              <a:t>Global Initiative for Chronic Obstructive Lung Disease</a:t>
            </a:r>
            <a:r>
              <a:rPr lang="id-ID" sz="1600" dirty="0" smtClean="0"/>
              <a:t>, 2017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56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398327" y="6480175"/>
            <a:ext cx="4678657" cy="377825"/>
          </a:xfrm>
        </p:spPr>
        <p:txBody>
          <a:bodyPr/>
          <a:lstStyle/>
          <a:p>
            <a:pPr algn="ctr"/>
            <a:r>
              <a:rPr lang="id-ID" sz="1600" i="1" dirty="0" smtClean="0"/>
              <a:t>Global Initiative for Chronic Obstructive Lung Disease</a:t>
            </a:r>
            <a:r>
              <a:rPr lang="id-ID" sz="1600" dirty="0" smtClean="0"/>
              <a:t>, 2017</a:t>
            </a:r>
            <a:endParaRPr lang="en-US" sz="16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84032" y="2643448"/>
            <a:ext cx="4272741" cy="147966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err="1" smtClean="0">
                <a:solidFill>
                  <a:schemeClr val="bg2">
                    <a:lumMod val="10000"/>
                  </a:schemeClr>
                </a:solidFill>
              </a:rPr>
              <a:t>Terapi</a:t>
            </a: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 algn="ctr"/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non </a:t>
            </a:r>
            <a:r>
              <a:rPr lang="en-US" sz="4400" dirty="0" err="1" smtClean="0">
                <a:solidFill>
                  <a:schemeClr val="bg2">
                    <a:lumMod val="10000"/>
                  </a:schemeClr>
                </a:solidFill>
              </a:rPr>
              <a:t>farmakologis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8437418" y="681644"/>
            <a:ext cx="2161309" cy="1629294"/>
          </a:xfrm>
          <a:prstGeom prst="wedgeEllipseCallout">
            <a:avLst>
              <a:gd name="adj1" fmla="val -57995"/>
              <a:gd name="adj2" fmla="val 5264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bg2">
                    <a:lumMod val="10000"/>
                  </a:schemeClr>
                </a:solidFill>
              </a:rPr>
              <a:t>Aktifitas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bg2">
                    <a:lumMod val="10000"/>
                  </a:schemeClr>
                </a:solidFill>
              </a:rPr>
              <a:t>fisik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1141988" y="1283279"/>
            <a:ext cx="2660073" cy="1679169"/>
          </a:xfrm>
          <a:prstGeom prst="wedgeEllipseCallout">
            <a:avLst>
              <a:gd name="adj1" fmla="val 37917"/>
              <a:gd name="adj2" fmla="val 5953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bg2">
                    <a:lumMod val="10000"/>
                  </a:schemeClr>
                </a:solidFill>
              </a:rPr>
              <a:t>Rehabilitasi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bg2">
                    <a:lumMod val="10000"/>
                  </a:schemeClr>
                </a:solidFill>
              </a:rPr>
              <a:t>paru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5137265" y="631769"/>
            <a:ext cx="2261062" cy="1629294"/>
          </a:xfrm>
          <a:prstGeom prst="wedgeEllipseCallout">
            <a:avLst>
              <a:gd name="adj1" fmla="val 491"/>
              <a:gd name="adj2" fmla="val 625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Exercise </a:t>
            </a:r>
            <a:r>
              <a:rPr lang="en-US" sz="3200" dirty="0" smtClean="0"/>
              <a:t>training</a:t>
            </a:r>
            <a:endParaRPr lang="en-US" sz="3200" dirty="0"/>
          </a:p>
        </p:txBody>
      </p:sp>
      <p:sp>
        <p:nvSpPr>
          <p:cNvPr id="14" name="Oval Callout 13"/>
          <p:cNvSpPr/>
          <p:nvPr/>
        </p:nvSpPr>
        <p:spPr>
          <a:xfrm>
            <a:off x="9183541" y="3067396"/>
            <a:ext cx="2410692" cy="1712422"/>
          </a:xfrm>
          <a:prstGeom prst="wedgeEllipseCallout">
            <a:avLst>
              <a:gd name="adj1" fmla="val -66490"/>
              <a:gd name="adj2" fmla="val -24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bg2">
                    <a:lumMod val="10000"/>
                  </a:schemeClr>
                </a:solidFill>
              </a:rPr>
              <a:t>Nutrisi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5391365" y="4621878"/>
            <a:ext cx="2385753" cy="1579417"/>
          </a:xfrm>
          <a:prstGeom prst="wedgeEllipseCallout">
            <a:avLst>
              <a:gd name="adj1" fmla="val -28677"/>
              <a:gd name="adj2" fmla="val -6060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bg2">
                    <a:lumMod val="10000"/>
                  </a:schemeClr>
                </a:solidFill>
              </a:rPr>
              <a:t>Vaksinasi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Oval Callout 15"/>
          <p:cNvSpPr/>
          <p:nvPr/>
        </p:nvSpPr>
        <p:spPr>
          <a:xfrm>
            <a:off x="959109" y="4243160"/>
            <a:ext cx="3025833" cy="1745671"/>
          </a:xfrm>
          <a:prstGeom prst="wedgeEllipseCallout">
            <a:avLst>
              <a:gd name="adj1" fmla="val 37409"/>
              <a:gd name="adj2" fmla="val -5654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bg2">
                    <a:lumMod val="10000"/>
                  </a:schemeClr>
                </a:solidFill>
              </a:rPr>
              <a:t>Terapi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bg2">
                    <a:lumMod val="10000"/>
                  </a:schemeClr>
                </a:solidFill>
              </a:rPr>
              <a:t>oksigen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97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2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1523284"/>
              </p:ext>
            </p:extLst>
          </p:nvPr>
        </p:nvGraphicFramePr>
        <p:xfrm>
          <a:off x="685800" y="477672"/>
          <a:ext cx="10927080" cy="5934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706912" y="6412230"/>
            <a:ext cx="7269838" cy="377825"/>
          </a:xfrm>
        </p:spPr>
        <p:txBody>
          <a:bodyPr/>
          <a:lstStyle/>
          <a:p>
            <a:pPr algn="ctr"/>
            <a:r>
              <a:rPr lang="id-ID" sz="1600" i="1" dirty="0" smtClean="0"/>
              <a:t>Global Initiative for Chronic Obstructive Lung Disease</a:t>
            </a:r>
            <a:r>
              <a:rPr lang="id-ID" sz="1600" dirty="0" smtClean="0"/>
              <a:t>, 2017; Perhimpunan Dokter Paru Indonesia, 2016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52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B4028482-F53A-4442-AB14-9B7A43F44F9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306</TotalTime>
  <Words>357</Words>
  <Application>Microsoft Office PowerPoint</Application>
  <PresentationFormat>Custom</PresentationFormat>
  <Paragraphs>101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Integral</vt:lpstr>
      <vt:lpstr>tata laksana  penyakit paru obstruktif kronik</vt:lpstr>
      <vt:lpstr>PowerPoint Presentation</vt:lpstr>
      <vt:lpstr>PowerPoint Presentation</vt:lpstr>
      <vt:lpstr>PowerPoint Presentation</vt:lpstr>
      <vt:lpstr>PowerPoint Presentation</vt:lpstr>
      <vt:lpstr>KLASIFIKASI PPOK STABIL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Tata laksana  penyakit paru obstruktif kronik</dc:title>
  <dc:creator>AH</dc:creator>
  <cp:lastModifiedBy>HP 012TU</cp:lastModifiedBy>
  <cp:revision>36</cp:revision>
  <dcterms:created xsi:type="dcterms:W3CDTF">2017-10-28T03:56:49Z</dcterms:created>
  <dcterms:modified xsi:type="dcterms:W3CDTF">2017-11-10T16:21:25Z</dcterms:modified>
</cp:coreProperties>
</file>